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9"/>
  </p:notesMasterIdLst>
  <p:sldIdLst>
    <p:sldId id="256" r:id="rId2"/>
    <p:sldId id="257" r:id="rId3"/>
    <p:sldId id="258" r:id="rId4"/>
    <p:sldId id="259" r:id="rId5"/>
    <p:sldId id="260" r:id="rId6"/>
    <p:sldId id="270" r:id="rId7"/>
    <p:sldId id="272" r:id="rId8"/>
    <p:sldId id="261" r:id="rId9"/>
    <p:sldId id="262" r:id="rId10"/>
    <p:sldId id="284" r:id="rId11"/>
    <p:sldId id="263" r:id="rId12"/>
    <p:sldId id="281" r:id="rId13"/>
    <p:sldId id="282" r:id="rId14"/>
    <p:sldId id="283" r:id="rId15"/>
    <p:sldId id="264" r:id="rId16"/>
    <p:sldId id="280" r:id="rId17"/>
    <p:sldId id="265" r:id="rId18"/>
    <p:sldId id="266" r:id="rId19"/>
    <p:sldId id="275" r:id="rId20"/>
    <p:sldId id="276" r:id="rId21"/>
    <p:sldId id="277" r:id="rId22"/>
    <p:sldId id="278" r:id="rId23"/>
    <p:sldId id="279" r:id="rId24"/>
    <p:sldId id="271" r:id="rId25"/>
    <p:sldId id="267" r:id="rId26"/>
    <p:sldId id="268" r:id="rId27"/>
    <p:sldId id="27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58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0.svg"/><Relationship Id="rId1" Type="http://schemas.openxmlformats.org/officeDocument/2006/relationships/image" Target="../media/image4.png"/><Relationship Id="rId6" Type="http://schemas.openxmlformats.org/officeDocument/2006/relationships/image" Target="../media/image24.svg"/><Relationship Id="rId5" Type="http://schemas.openxmlformats.org/officeDocument/2006/relationships/image" Target="../media/image6.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CA"/>
        </a:p>
      </dgm:t>
    </dgm:pt>
    <dgm:pt modelId="{D42A931D-F683-433C-8355-16137CCB7002}">
      <dgm:prSet phldrT="[Text]"/>
      <dgm:spPr>
        <a:solidFill>
          <a:schemeClr val="lt1">
            <a:hueOff val="0"/>
            <a:satOff val="0"/>
            <a:lumOff val="0"/>
            <a:alpha val="67000"/>
          </a:schemeClr>
        </a:solidFill>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a:solidFill>
          <a:schemeClr val="lt1">
            <a:hueOff val="0"/>
            <a:satOff val="0"/>
            <a:lumOff val="0"/>
            <a:alpha val="67000"/>
          </a:schemeClr>
        </a:solidFill>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a:solidFill>
          <a:schemeClr val="lt1">
            <a:hueOff val="0"/>
            <a:satOff val="0"/>
            <a:lumOff val="0"/>
            <a:alpha val="67000"/>
          </a:schemeClr>
        </a:solidFill>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0584D85D-7730-426D-A5C4-68D6E762582F}">
      <dgm:prSet phldrT="[Text]"/>
      <dgm:spPr>
        <a:solidFill>
          <a:schemeClr val="lt1">
            <a:hueOff val="0"/>
            <a:satOff val="0"/>
            <a:lumOff val="0"/>
            <a:alpha val="67000"/>
          </a:schemeClr>
        </a:solidFill>
      </dgm:spPr>
      <dgm:t>
        <a:bodyPr/>
        <a:lstStyle/>
        <a:p>
          <a:r>
            <a:rPr lang="en-CA" dirty="0"/>
            <a:t>Time stamp</a:t>
          </a:r>
        </a:p>
      </dgm:t>
    </dgm:pt>
    <dgm:pt modelId="{A5C409E1-9F3D-48D5-9846-DC746238CB4D}" type="parTrans" cxnId="{92712E1C-934F-419C-812F-2F26CCD84E63}">
      <dgm:prSet/>
      <dgm:spPr/>
      <dgm:t>
        <a:bodyPr/>
        <a:lstStyle/>
        <a:p>
          <a:endParaRPr lang="en-CA"/>
        </a:p>
      </dgm:t>
    </dgm:pt>
    <dgm:pt modelId="{E94210B0-8C09-44C6-A43F-E5E888FB4B48}" type="sibTrans" cxnId="{92712E1C-934F-419C-812F-2F26CCD84E63}">
      <dgm:prSet/>
      <dgm:spPr/>
      <dgm:t>
        <a:bodyPr/>
        <a:lstStyle/>
        <a:p>
          <a:endParaRPr lang="en-CA"/>
        </a:p>
      </dgm:t>
    </dgm:pt>
    <dgm:pt modelId="{F30052BF-0F59-405D-98F4-5F91C82F2E24}">
      <dgm:prSet phldrT="[Text]"/>
      <dgm:spPr>
        <a:solidFill>
          <a:schemeClr val="lt1">
            <a:hueOff val="0"/>
            <a:satOff val="0"/>
            <a:lumOff val="0"/>
            <a:alpha val="67000"/>
          </a:schemeClr>
        </a:solidFill>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a:solidFill>
          <a:schemeClr val="lt1">
            <a:hueOff val="0"/>
            <a:satOff val="0"/>
            <a:lumOff val="0"/>
            <a:alpha val="67000"/>
          </a:schemeClr>
        </a:solidFill>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a:solidFill>
          <a:schemeClr val="lt1">
            <a:hueOff val="0"/>
            <a:satOff val="0"/>
            <a:lumOff val="0"/>
            <a:alpha val="67000"/>
          </a:schemeClr>
        </a:solidFill>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a:solidFill>
          <a:schemeClr val="lt1">
            <a:hueOff val="0"/>
            <a:satOff val="0"/>
            <a:lumOff val="0"/>
            <a:alpha val="67000"/>
          </a:schemeClr>
        </a:solidFill>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a:solidFill>
          <a:schemeClr val="lt1">
            <a:hueOff val="0"/>
            <a:satOff val="0"/>
            <a:lumOff val="0"/>
            <a:alpha val="67000"/>
          </a:schemeClr>
        </a:solidFill>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a:solidFill>
          <a:schemeClr val="lt1">
            <a:hueOff val="0"/>
            <a:satOff val="0"/>
            <a:lumOff val="0"/>
            <a:alpha val="67000"/>
          </a:schemeClr>
        </a:solidFill>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a:solidFill>
          <a:schemeClr val="lt1">
            <a:hueOff val="0"/>
            <a:satOff val="0"/>
            <a:lumOff val="0"/>
            <a:alpha val="67000"/>
          </a:schemeClr>
        </a:solidFill>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a:solidFill>
          <a:schemeClr val="lt1">
            <a:hueOff val="0"/>
            <a:satOff val="0"/>
            <a:lumOff val="0"/>
            <a:alpha val="67000"/>
          </a:schemeClr>
        </a:solidFill>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a:solidFill>
          <a:schemeClr val="lt1">
            <a:hueOff val="0"/>
            <a:satOff val="0"/>
            <a:lumOff val="0"/>
            <a:alpha val="67000"/>
          </a:schemeClr>
        </a:solidFill>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a:solidFill>
          <a:schemeClr val="lt1">
            <a:hueOff val="0"/>
            <a:satOff val="0"/>
            <a:lumOff val="0"/>
            <a:alpha val="67000"/>
          </a:schemeClr>
        </a:solidFill>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a:solidFill>
          <a:schemeClr val="lt1">
            <a:hueOff val="0"/>
            <a:satOff val="0"/>
            <a:lumOff val="0"/>
            <a:alpha val="67000"/>
          </a:schemeClr>
        </a:solidFill>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a:solidFill>
          <a:schemeClr val="lt1">
            <a:hueOff val="0"/>
            <a:satOff val="0"/>
            <a:lumOff val="0"/>
            <a:alpha val="67000"/>
          </a:schemeClr>
        </a:solidFill>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a:solidFill>
          <a:schemeClr val="lt1">
            <a:hueOff val="0"/>
            <a:satOff val="0"/>
            <a:lumOff val="0"/>
            <a:alpha val="67000"/>
          </a:schemeClr>
        </a:solidFill>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a:solidFill>
          <a:schemeClr val="lt1">
            <a:hueOff val="0"/>
            <a:satOff val="0"/>
            <a:lumOff val="0"/>
            <a:alpha val="67000"/>
          </a:schemeClr>
        </a:solidFill>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a:solidFill>
          <a:schemeClr val="lt1">
            <a:hueOff val="0"/>
            <a:satOff val="0"/>
            <a:lumOff val="0"/>
            <a:alpha val="67000"/>
          </a:schemeClr>
        </a:solidFill>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5056ABFD-8E94-433B-B3A5-7556F3F29AD7}">
      <dgm:prSet phldrT="[Text]"/>
      <dgm:spPr>
        <a:solidFill>
          <a:schemeClr val="lt1">
            <a:hueOff val="0"/>
            <a:satOff val="0"/>
            <a:lumOff val="0"/>
            <a:alpha val="67000"/>
          </a:schemeClr>
        </a:solidFill>
      </dgm:spPr>
      <dgm:t>
        <a:bodyPr/>
        <a:lstStyle/>
        <a:p>
          <a:r>
            <a:rPr lang="en-CA" dirty="0"/>
            <a:t>Year </a:t>
          </a:r>
        </a:p>
      </dgm:t>
    </dgm:pt>
    <dgm:pt modelId="{07A05609-36B6-4962-A43F-2B7A285EB7B3}" type="parTrans" cxnId="{9523867E-0ABB-4162-8455-B1B6AB424DDB}">
      <dgm:prSet/>
      <dgm:spPr/>
      <dgm:t>
        <a:bodyPr/>
        <a:lstStyle/>
        <a:p>
          <a:endParaRPr lang="en-CA"/>
        </a:p>
      </dgm:t>
    </dgm:pt>
    <dgm:pt modelId="{71A5BA34-703F-46BF-A16B-220B15DC2923}" type="sibTrans" cxnId="{9523867E-0ABB-4162-8455-B1B6AB424DDB}">
      <dgm:prSet/>
      <dgm:spPr/>
      <dgm:t>
        <a:bodyPr/>
        <a:lstStyle/>
        <a:p>
          <a:endParaRPr lang="en-CA"/>
        </a:p>
      </dgm:t>
    </dgm:pt>
    <dgm:pt modelId="{182CF7B9-E65B-4603-BA0B-12161A632874}">
      <dgm:prSet phldrT="[Text]"/>
      <dgm:spPr>
        <a:solidFill>
          <a:schemeClr val="lt1">
            <a:hueOff val="0"/>
            <a:satOff val="0"/>
            <a:lumOff val="0"/>
            <a:alpha val="67000"/>
          </a:schemeClr>
        </a:solidFill>
      </dgm:spPr>
      <dgm:t>
        <a:bodyPr/>
        <a:lstStyle/>
        <a:p>
          <a:r>
            <a:rPr lang="en-CA" dirty="0"/>
            <a:t>Date</a:t>
          </a:r>
        </a:p>
      </dgm:t>
    </dgm:pt>
    <dgm:pt modelId="{6926C7C4-C4B9-43EF-9309-6169D68759D3}" type="parTrans" cxnId="{459F7704-78D0-4174-8656-83755CADB499}">
      <dgm:prSet/>
      <dgm:spPr/>
      <dgm:t>
        <a:bodyPr/>
        <a:lstStyle/>
        <a:p>
          <a:endParaRPr lang="en-CA"/>
        </a:p>
      </dgm:t>
    </dgm:pt>
    <dgm:pt modelId="{2B8E3B34-0CED-4D11-896D-49654E27D832}" type="sibTrans" cxnId="{459F7704-78D0-4174-8656-83755CADB499}">
      <dgm:prSet/>
      <dgm:spPr/>
      <dgm:t>
        <a:bodyPr/>
        <a:lstStyle/>
        <a:p>
          <a:endParaRPr lang="en-CA"/>
        </a:p>
      </dgm:t>
    </dgm:pt>
    <dgm:pt modelId="{67157CE4-066F-49A5-B9D8-610F79E15ACB}">
      <dgm:prSet phldrT="[Text]"/>
      <dgm:spPr>
        <a:solidFill>
          <a:schemeClr val="lt1">
            <a:hueOff val="0"/>
            <a:satOff val="0"/>
            <a:lumOff val="0"/>
            <a:alpha val="67000"/>
          </a:schemeClr>
        </a:solidFill>
      </dgm:spPr>
      <dgm:t>
        <a:bodyPr/>
        <a:lstStyle/>
        <a:p>
          <a:r>
            <a:rPr lang="en-CA" dirty="0"/>
            <a:t>Time</a:t>
          </a:r>
        </a:p>
      </dgm:t>
    </dgm:pt>
    <dgm:pt modelId="{D7371C19-9B4A-4DDF-8FDA-0388679E8F87}" type="parTrans" cxnId="{3922472A-9293-4652-A293-65F0F5E7272E}">
      <dgm:prSet/>
      <dgm:spPr/>
      <dgm:t>
        <a:bodyPr/>
        <a:lstStyle/>
        <a:p>
          <a:endParaRPr lang="en-CA"/>
        </a:p>
      </dgm:t>
    </dgm:pt>
    <dgm:pt modelId="{648BE58E-2D54-4013-A2AE-9B72E8E22DA7}" type="sibTrans" cxnId="{3922472A-9293-4652-A293-65F0F5E7272E}">
      <dgm:prSet/>
      <dgm:spPr/>
      <dgm:t>
        <a:bodyPr/>
        <a:lstStyle/>
        <a:p>
          <a:endParaRPr lang="en-CA"/>
        </a:p>
      </dgm:t>
    </dgm:pt>
    <dgm:pt modelId="{052970A3-FCA2-4D39-8C2D-5A980594F9AC}">
      <dgm:prSet phldrT="[Text]"/>
      <dgm:spPr>
        <a:solidFill>
          <a:schemeClr val="lt1">
            <a:hueOff val="0"/>
            <a:satOff val="0"/>
            <a:lumOff val="0"/>
            <a:alpha val="67000"/>
          </a:schemeClr>
        </a:solidFill>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a:solidFill>
          <a:schemeClr val="lt1">
            <a:hueOff val="0"/>
            <a:satOff val="0"/>
            <a:lumOff val="0"/>
            <a:alpha val="67000"/>
          </a:schemeClr>
        </a:solidFill>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a:solidFill>
          <a:schemeClr val="lt1">
            <a:hueOff val="0"/>
            <a:satOff val="0"/>
            <a:lumOff val="0"/>
            <a:alpha val="67000"/>
          </a:schemeClr>
        </a:solidFill>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a:solidFill>
          <a:schemeClr val="lt1">
            <a:hueOff val="0"/>
            <a:satOff val="0"/>
            <a:lumOff val="0"/>
            <a:alpha val="67000"/>
          </a:schemeClr>
        </a:solidFill>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a:solidFill>
          <a:schemeClr val="lt1">
            <a:hueOff val="0"/>
            <a:satOff val="0"/>
            <a:lumOff val="0"/>
            <a:alpha val="67000"/>
          </a:schemeClr>
        </a:solidFill>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a:solidFill>
          <a:schemeClr val="lt1">
            <a:hueOff val="0"/>
            <a:satOff val="0"/>
            <a:lumOff val="0"/>
            <a:alpha val="67000"/>
          </a:schemeClr>
        </a:solidFill>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a:solidFill>
          <a:schemeClr val="lt1">
            <a:hueOff val="0"/>
            <a:satOff val="0"/>
            <a:lumOff val="0"/>
            <a:alpha val="67000"/>
          </a:schemeClr>
        </a:solidFill>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a:solidFill>
          <a:schemeClr val="lt1">
            <a:hueOff val="0"/>
            <a:satOff val="0"/>
            <a:lumOff val="0"/>
            <a:alpha val="67000"/>
          </a:schemeClr>
        </a:solidFill>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a:solidFill>
          <a:schemeClr val="lt1">
            <a:hueOff val="0"/>
            <a:satOff val="0"/>
            <a:lumOff val="0"/>
            <a:alpha val="67000"/>
          </a:schemeClr>
        </a:solidFill>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7D524853-1614-4EEA-B5CE-55DB518F95AF}">
      <dgm:prSet phldrT="[Text]"/>
      <dgm:spPr>
        <a:solidFill>
          <a:schemeClr val="lt1">
            <a:hueOff val="0"/>
            <a:satOff val="0"/>
            <a:lumOff val="0"/>
            <a:alpha val="67000"/>
          </a:schemeClr>
        </a:solidFill>
      </dgm:spPr>
      <dgm:t>
        <a:bodyPr/>
        <a:lstStyle/>
        <a:p>
          <a:r>
            <a:rPr lang="en-CA" dirty="0"/>
            <a:t>Accident class </a:t>
          </a:r>
        </a:p>
      </dgm:t>
    </dgm:pt>
    <dgm:pt modelId="{5E7C84E5-CE72-4810-8F18-70072E06BF20}" type="parTrans" cxnId="{54B9CB54-B89D-432D-9C18-82D79D1D14BE}">
      <dgm:prSet/>
      <dgm:spPr/>
      <dgm:t>
        <a:bodyPr/>
        <a:lstStyle/>
        <a:p>
          <a:endParaRPr lang="en-CA"/>
        </a:p>
      </dgm:t>
    </dgm:pt>
    <dgm:pt modelId="{7AA23426-017E-429D-9107-3A691256D1D2}" type="sibTrans" cxnId="{54B9CB54-B89D-432D-9C18-82D79D1D14BE}">
      <dgm:prSet/>
      <dgm:spPr/>
      <dgm:t>
        <a:bodyPr/>
        <a:lstStyle/>
        <a:p>
          <a:endParaRPr lang="en-CA"/>
        </a:p>
      </dgm:t>
    </dgm:pt>
    <dgm:pt modelId="{BAD57C23-0925-4F72-ACFF-8EA24CB45592}">
      <dgm:prSet phldrT="[Text]"/>
      <dgm:spPr>
        <a:solidFill>
          <a:schemeClr val="lt1">
            <a:hueOff val="0"/>
            <a:satOff val="0"/>
            <a:lumOff val="0"/>
            <a:alpha val="67000"/>
          </a:schemeClr>
        </a:solidFill>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B0F644B-B895-44A6-8CF9-40B3B719B750}">
      <dgm:prSet phldrT="[Text]"/>
      <dgm:spPr>
        <a:solidFill>
          <a:schemeClr val="lt1">
            <a:hueOff val="0"/>
            <a:satOff val="0"/>
            <a:lumOff val="0"/>
            <a:alpha val="67000"/>
          </a:schemeClr>
        </a:solidFill>
      </dgm:spPr>
      <dgm:t>
        <a:bodyPr/>
        <a:lstStyle/>
        <a:p>
          <a:r>
            <a:rPr lang="en-CA" dirty="0"/>
            <a:t>Fatal </a:t>
          </a:r>
        </a:p>
      </dgm:t>
    </dgm:pt>
    <dgm:pt modelId="{8745628B-A31A-434A-85E7-B192F9E5D521}" type="parTrans" cxnId="{58DD37C3-F04A-4953-B134-7854EED35105}">
      <dgm:prSet/>
      <dgm:spPr/>
      <dgm:t>
        <a:bodyPr/>
        <a:lstStyle/>
        <a:p>
          <a:endParaRPr lang="en-CA"/>
        </a:p>
      </dgm:t>
    </dgm:pt>
    <dgm:pt modelId="{B29993A0-E786-4ACD-90FE-7E42E1299E28}" type="sibTrans" cxnId="{58DD37C3-F04A-4953-B134-7854EED35105}">
      <dgm:prSet/>
      <dgm:spPr/>
      <dgm:t>
        <a:bodyPr/>
        <a:lstStyle/>
        <a:p>
          <a:endParaRPr lang="en-CA"/>
        </a:p>
      </dgm:t>
    </dgm:pt>
    <dgm:pt modelId="{886C6E95-3425-410C-B29D-9875AE98C8CE}">
      <dgm:prSet phldrT="[Text]"/>
      <dgm:spPr>
        <a:solidFill>
          <a:schemeClr val="lt1">
            <a:hueOff val="0"/>
            <a:satOff val="0"/>
            <a:lumOff val="0"/>
            <a:alpha val="67000"/>
          </a:schemeClr>
        </a:solidFill>
      </dgm:spPr>
      <dgm:t>
        <a:bodyPr/>
        <a:lstStyle/>
        <a:p>
          <a:r>
            <a:rPr lang="en-CA" dirty="0"/>
            <a:t>Non-fatal injury</a:t>
          </a:r>
        </a:p>
      </dgm:t>
    </dgm:pt>
    <dgm:pt modelId="{D7DCE605-6738-47CD-AE49-53B182E7759F}" type="parTrans" cxnId="{2BE06443-F5B9-416B-B6FD-5FCCEA1346A8}">
      <dgm:prSet/>
      <dgm:spPr/>
      <dgm:t>
        <a:bodyPr/>
        <a:lstStyle/>
        <a:p>
          <a:endParaRPr lang="en-CA"/>
        </a:p>
      </dgm:t>
    </dgm:pt>
    <dgm:pt modelId="{5C6AE5AF-ABA9-4173-A337-E79B934B6189}" type="sibTrans" cxnId="{2BE06443-F5B9-416B-B6FD-5FCCEA1346A8}">
      <dgm:prSet/>
      <dgm:spPr/>
      <dgm:t>
        <a:bodyPr/>
        <a:lstStyle/>
        <a:p>
          <a:endParaRPr lang="en-CA"/>
        </a:p>
      </dgm:t>
    </dgm:pt>
    <dgm:pt modelId="{E127967C-92D8-468E-BE83-943EA912FDBA}">
      <dgm:prSet phldrT="[Text]"/>
      <dgm:spPr>
        <a:solidFill>
          <a:schemeClr val="lt1">
            <a:hueOff val="0"/>
            <a:satOff val="0"/>
            <a:lumOff val="0"/>
            <a:alpha val="67000"/>
          </a:schemeClr>
        </a:solidFill>
      </dgm:spPr>
      <dgm:t>
        <a:bodyPr/>
        <a:lstStyle/>
        <a:p>
          <a:r>
            <a:rPr lang="en-CA" dirty="0"/>
            <a:t>Property damage</a:t>
          </a:r>
        </a:p>
      </dgm:t>
    </dgm:pt>
    <dgm:pt modelId="{0D8FF88D-EBC0-41CD-9CF4-BA92B22FC9B1}" type="parTrans" cxnId="{AB11908D-4F30-4078-984F-A14D78D43069}">
      <dgm:prSet/>
      <dgm:spPr/>
      <dgm:t>
        <a:bodyPr/>
        <a:lstStyle/>
        <a:p>
          <a:endParaRPr lang="en-CA"/>
        </a:p>
      </dgm:t>
    </dgm:pt>
    <dgm:pt modelId="{F9452C9B-262E-437E-BFE5-78493BD06686}" type="sibTrans" cxnId="{AB11908D-4F30-4078-984F-A14D78D43069}">
      <dgm:prSet/>
      <dgm:spPr/>
      <dgm:t>
        <a:bodyPr/>
        <a:lstStyle/>
        <a:p>
          <a:endParaRPr lang="en-CA"/>
        </a:p>
      </dgm:t>
    </dgm:pt>
    <dgm:pt modelId="{D7C92F9C-746D-408C-A96D-B52919DFA119}">
      <dgm:prSet phldrT="[Text]"/>
      <dgm:spPr>
        <a:solidFill>
          <a:schemeClr val="lt1">
            <a:hueOff val="0"/>
            <a:satOff val="0"/>
            <a:lumOff val="0"/>
            <a:alpha val="67000"/>
          </a:schemeClr>
        </a:solidFill>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a:solidFill>
          <a:schemeClr val="lt1">
            <a:hueOff val="0"/>
            <a:satOff val="0"/>
            <a:lumOff val="0"/>
            <a:alpha val="67000"/>
          </a:schemeClr>
        </a:solidFill>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a:solidFill>
          <a:schemeClr val="lt1">
            <a:hueOff val="0"/>
            <a:satOff val="0"/>
            <a:lumOff val="0"/>
            <a:alpha val="67000"/>
          </a:schemeClr>
        </a:solidFill>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a:solidFill>
          <a:schemeClr val="lt1">
            <a:hueOff val="0"/>
            <a:satOff val="0"/>
            <a:lumOff val="0"/>
            <a:alpha val="67000"/>
          </a:schemeClr>
        </a:solidFill>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a:solidFill>
          <a:schemeClr val="lt1">
            <a:hueOff val="0"/>
            <a:satOff val="0"/>
            <a:lumOff val="0"/>
            <a:alpha val="67000"/>
          </a:schemeClr>
        </a:solidFill>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a:solidFill>
          <a:schemeClr val="lt1">
            <a:hueOff val="0"/>
            <a:satOff val="0"/>
            <a:lumOff val="0"/>
            <a:alpha val="67000"/>
          </a:schemeClr>
        </a:solidFill>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a:solidFill>
          <a:schemeClr val="lt1">
            <a:hueOff val="0"/>
            <a:satOff val="0"/>
            <a:lumOff val="0"/>
            <a:alpha val="67000"/>
          </a:schemeClr>
        </a:solidFill>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a:solidFill>
          <a:schemeClr val="lt1">
            <a:hueOff val="0"/>
            <a:satOff val="0"/>
            <a:lumOff val="0"/>
            <a:alpha val="67000"/>
          </a:schemeClr>
        </a:solidFill>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a:solidFill>
          <a:schemeClr val="lt1">
            <a:hueOff val="0"/>
            <a:satOff val="0"/>
            <a:lumOff val="0"/>
            <a:alpha val="67000"/>
          </a:schemeClr>
        </a:solidFill>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a:solidFill>
          <a:schemeClr val="lt1">
            <a:hueOff val="0"/>
            <a:satOff val="0"/>
            <a:lumOff val="0"/>
            <a:alpha val="67000"/>
          </a:schemeClr>
        </a:solidFill>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a:solidFill>
          <a:schemeClr val="lt1">
            <a:hueOff val="0"/>
            <a:satOff val="0"/>
            <a:lumOff val="0"/>
            <a:alpha val="67000"/>
          </a:schemeClr>
        </a:solidFill>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a:solidFill>
          <a:schemeClr val="lt1">
            <a:hueOff val="0"/>
            <a:satOff val="0"/>
            <a:lumOff val="0"/>
            <a:alpha val="67000"/>
          </a:schemeClr>
        </a:solidFill>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a:solidFill>
          <a:schemeClr val="lt1">
            <a:hueOff val="0"/>
            <a:satOff val="0"/>
            <a:lumOff val="0"/>
            <a:alpha val="67000"/>
          </a:schemeClr>
        </a:solidFill>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a:solidFill>
          <a:schemeClr val="lt1">
            <a:hueOff val="0"/>
            <a:satOff val="0"/>
            <a:lumOff val="0"/>
            <a:alpha val="67000"/>
          </a:schemeClr>
        </a:solidFill>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a:solidFill>
          <a:schemeClr val="lt1">
            <a:hueOff val="0"/>
            <a:satOff val="0"/>
            <a:lumOff val="0"/>
            <a:alpha val="67000"/>
          </a:schemeClr>
        </a:solidFill>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a:solidFill>
          <a:schemeClr val="lt1">
            <a:hueOff val="0"/>
            <a:satOff val="0"/>
            <a:lumOff val="0"/>
            <a:alpha val="67000"/>
          </a:schemeClr>
        </a:solidFill>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a:solidFill>
          <a:schemeClr val="lt1">
            <a:hueOff val="0"/>
            <a:satOff val="0"/>
            <a:lumOff val="0"/>
            <a:alpha val="67000"/>
          </a:schemeClr>
        </a:solidFill>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a:solidFill>
          <a:schemeClr val="lt1">
            <a:hueOff val="0"/>
            <a:satOff val="0"/>
            <a:lumOff val="0"/>
            <a:alpha val="67000"/>
          </a:schemeClr>
        </a:solidFill>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a:solidFill>
          <a:schemeClr val="lt1">
            <a:hueOff val="0"/>
            <a:satOff val="0"/>
            <a:lumOff val="0"/>
            <a:alpha val="67000"/>
          </a:schemeClr>
        </a:solidFill>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a:solidFill>
          <a:schemeClr val="lt1">
            <a:hueOff val="0"/>
            <a:satOff val="0"/>
            <a:lumOff val="0"/>
            <a:alpha val="67000"/>
          </a:schemeClr>
        </a:solidFill>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a:solidFill>
          <a:schemeClr val="lt1">
            <a:hueOff val="0"/>
            <a:satOff val="0"/>
            <a:lumOff val="0"/>
            <a:alpha val="67000"/>
          </a:schemeClr>
        </a:solidFill>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a:solidFill>
          <a:schemeClr val="lt1">
            <a:hueOff val="0"/>
            <a:satOff val="0"/>
            <a:lumOff val="0"/>
            <a:alpha val="67000"/>
          </a:schemeClr>
        </a:solidFill>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a:solidFill>
          <a:schemeClr val="lt1">
            <a:hueOff val="0"/>
            <a:satOff val="0"/>
            <a:lumOff val="0"/>
            <a:alpha val="67000"/>
          </a:schemeClr>
        </a:solidFill>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a:solidFill>
          <a:schemeClr val="lt1">
            <a:hueOff val="0"/>
            <a:satOff val="0"/>
            <a:lumOff val="0"/>
            <a:alpha val="67000"/>
          </a:schemeClr>
        </a:solidFill>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a:solidFill>
          <a:schemeClr val="lt1">
            <a:hueOff val="0"/>
            <a:satOff val="0"/>
            <a:lumOff val="0"/>
            <a:alpha val="67000"/>
          </a:schemeClr>
        </a:solidFill>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a:solidFill>
          <a:schemeClr val="lt1">
            <a:hueOff val="0"/>
            <a:satOff val="0"/>
            <a:lumOff val="0"/>
            <a:alpha val="67000"/>
          </a:schemeClr>
        </a:solidFill>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a:solidFill>
          <a:schemeClr val="lt1">
            <a:hueOff val="0"/>
            <a:satOff val="0"/>
            <a:lumOff val="0"/>
            <a:alpha val="67000"/>
          </a:schemeClr>
        </a:solidFill>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a:solidFill>
          <a:schemeClr val="lt1">
            <a:hueOff val="0"/>
            <a:satOff val="0"/>
            <a:lumOff val="0"/>
            <a:alpha val="67000"/>
          </a:schemeClr>
        </a:solidFill>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a:solidFill>
          <a:schemeClr val="lt1">
            <a:hueOff val="0"/>
            <a:satOff val="0"/>
            <a:lumOff val="0"/>
            <a:alpha val="67000"/>
          </a:schemeClr>
        </a:solidFill>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5C56A649-1C96-4903-B553-BA06C245F19A}" type="pres">
      <dgm:prSet presAssocID="{55B4A006-4C2A-480A-8CE3-4577E484865D}" presName="diagram" presStyleCnt="0">
        <dgm:presLayoutVars>
          <dgm:dir/>
          <dgm:resizeHandles val="exact"/>
        </dgm:presLayoutVars>
      </dgm:prSet>
      <dgm:spPr/>
      <dgm:t>
        <a:bodyPr/>
        <a:lstStyle/>
        <a:p>
          <a:endParaRPr lang="en-CA"/>
        </a:p>
      </dgm:t>
    </dgm:pt>
    <dgm:pt modelId="{378453CC-F8F3-4396-B854-7AFC3C5EA6E5}" type="pres">
      <dgm:prSet presAssocID="{D42A931D-F683-433C-8355-16137CCB7002}" presName="node" presStyleLbl="node1" presStyleIdx="0" presStyleCnt="13">
        <dgm:presLayoutVars>
          <dgm:bulletEnabled val="1"/>
        </dgm:presLayoutVars>
      </dgm:prSet>
      <dgm:spPr/>
      <dgm:t>
        <a:bodyPr/>
        <a:lstStyle/>
        <a:p>
          <a:endParaRPr lang="en-CA"/>
        </a:p>
      </dgm:t>
    </dgm:pt>
    <dgm:pt modelId="{69A96E05-35A4-420D-8D7C-729F3E674003}" type="pres">
      <dgm:prSet presAssocID="{D59E9F43-F9D8-45BE-9417-A52E2CFB1E50}" presName="sibTrans" presStyleCnt="0"/>
      <dgm:spPr/>
    </dgm:pt>
    <dgm:pt modelId="{EE671701-410F-475A-87FC-29136C5EA5BD}" type="pres">
      <dgm:prSet presAssocID="{A8D31BE5-24C9-4111-9F28-E9E51CBCC484}" presName="node" presStyleLbl="node1" presStyleIdx="1" presStyleCnt="13" custScaleX="105818">
        <dgm:presLayoutVars>
          <dgm:bulletEnabled val="1"/>
        </dgm:presLayoutVars>
      </dgm:prSet>
      <dgm:spPr/>
      <dgm:t>
        <a:bodyPr/>
        <a:lstStyle/>
        <a:p>
          <a:endParaRPr lang="en-CA"/>
        </a:p>
      </dgm:t>
    </dgm:pt>
    <dgm:pt modelId="{5960D171-AB12-46CE-8700-307C009405DB}" type="pres">
      <dgm:prSet presAssocID="{DF5CC70E-C573-4E8D-A2AA-0992F1E0648D}" presName="sibTrans" presStyleCnt="0"/>
      <dgm:spPr/>
    </dgm:pt>
    <dgm:pt modelId="{1CFA8E14-865F-4549-8B09-4C44677B50D3}" type="pres">
      <dgm:prSet presAssocID="{0584D85D-7730-426D-A5C4-68D6E762582F}" presName="node" presStyleLbl="node1" presStyleIdx="2" presStyleCnt="13" custLinFactNeighborX="1545" custLinFactNeighborY="2027">
        <dgm:presLayoutVars>
          <dgm:bulletEnabled val="1"/>
        </dgm:presLayoutVars>
      </dgm:prSet>
      <dgm:spPr/>
      <dgm:t>
        <a:bodyPr/>
        <a:lstStyle/>
        <a:p>
          <a:endParaRPr lang="en-CA"/>
        </a:p>
      </dgm:t>
    </dgm:pt>
    <dgm:pt modelId="{63408817-4676-4B1D-B555-408B1C5C5129}" type="pres">
      <dgm:prSet presAssocID="{E94210B0-8C09-44C6-A43F-E5E888FB4B48}" presName="sibTrans" presStyleCnt="0"/>
      <dgm:spPr/>
    </dgm:pt>
    <dgm:pt modelId="{72CA5018-0E0F-409F-BF6F-5F8BB2BC2868}" type="pres">
      <dgm:prSet presAssocID="{F30052BF-0F59-405D-98F4-5F91C82F2E24}" presName="node" presStyleLbl="node1" presStyleIdx="3" presStyleCnt="13">
        <dgm:presLayoutVars>
          <dgm:bulletEnabled val="1"/>
        </dgm:presLayoutVars>
      </dgm:prSet>
      <dgm:spPr/>
      <dgm:t>
        <a:bodyPr/>
        <a:lstStyle/>
        <a:p>
          <a:endParaRPr lang="en-CA"/>
        </a:p>
      </dgm:t>
    </dgm:pt>
    <dgm:pt modelId="{BC42CB55-E063-48C3-8287-C47E26210436}" type="pres">
      <dgm:prSet presAssocID="{FF0D7328-3673-4020-98E6-BFE673DBBDB2}" presName="sibTrans" presStyleCnt="0"/>
      <dgm:spPr/>
    </dgm:pt>
    <dgm:pt modelId="{F73D443F-A3C2-4EC1-B511-D679A25E422B}" type="pres">
      <dgm:prSet presAssocID="{EA17F625-1615-4C82-AF99-0779B0715941}" presName="node" presStyleLbl="node1" presStyleIdx="4" presStyleCnt="13">
        <dgm:presLayoutVars>
          <dgm:bulletEnabled val="1"/>
        </dgm:presLayoutVars>
      </dgm:prSet>
      <dgm:spPr/>
      <dgm:t>
        <a:bodyPr/>
        <a:lstStyle/>
        <a:p>
          <a:endParaRPr lang="en-CA"/>
        </a:p>
      </dgm:t>
    </dgm:pt>
    <dgm:pt modelId="{86A7B678-E12E-4175-B338-333578FA1CD3}" type="pres">
      <dgm:prSet presAssocID="{163CF47D-818C-4FB2-8641-F5B0248F824E}" presName="sibTrans" presStyleCnt="0"/>
      <dgm:spPr/>
    </dgm:pt>
    <dgm:pt modelId="{3586E1C1-6DC8-4E85-8DDF-1DD7486074FA}" type="pres">
      <dgm:prSet presAssocID="{74325B70-3195-4E1D-9113-B37C24DEC5EA}" presName="node" presStyleLbl="node1" presStyleIdx="5" presStyleCnt="13">
        <dgm:presLayoutVars>
          <dgm:bulletEnabled val="1"/>
        </dgm:presLayoutVars>
      </dgm:prSet>
      <dgm:spPr/>
      <dgm:t>
        <a:bodyPr/>
        <a:lstStyle/>
        <a:p>
          <a:endParaRPr lang="en-CA"/>
        </a:p>
      </dgm:t>
    </dgm:pt>
    <dgm:pt modelId="{D9CB99CC-C1B5-4036-A3DD-AFD10DCA05F7}" type="pres">
      <dgm:prSet presAssocID="{1E7AA9E7-0B36-41E8-83BF-9269936EDA75}" presName="sibTrans" presStyleCnt="0"/>
      <dgm:spPr/>
    </dgm:pt>
    <dgm:pt modelId="{6F98CF4E-AA48-4B94-9CFE-AB3FC9D91DA0}" type="pres">
      <dgm:prSet presAssocID="{CF7B5E39-927B-4309-BED4-22910BEF0265}" presName="node" presStyleLbl="node1" presStyleIdx="6" presStyleCnt="13">
        <dgm:presLayoutVars>
          <dgm:bulletEnabled val="1"/>
        </dgm:presLayoutVars>
      </dgm:prSet>
      <dgm:spPr/>
      <dgm:t>
        <a:bodyPr/>
        <a:lstStyle/>
        <a:p>
          <a:endParaRPr lang="en-CA"/>
        </a:p>
      </dgm:t>
    </dgm:pt>
    <dgm:pt modelId="{D8C856C4-2A41-4C58-8273-B031B3AAF9A5}" type="pres">
      <dgm:prSet presAssocID="{C968EAAF-B770-4D74-9F3A-3F2311785A6A}" presName="sibTrans" presStyleCnt="0"/>
      <dgm:spPr/>
    </dgm:pt>
    <dgm:pt modelId="{86261968-46EF-40AD-AD3C-C6300E2397D6}" type="pres">
      <dgm:prSet presAssocID="{BAD57C23-0925-4F72-ACFF-8EA24CB45592}" presName="node" presStyleLbl="node1" presStyleIdx="7" presStyleCnt="13">
        <dgm:presLayoutVars>
          <dgm:bulletEnabled val="1"/>
        </dgm:presLayoutVars>
      </dgm:prSet>
      <dgm:spPr/>
      <dgm:t>
        <a:bodyPr/>
        <a:lstStyle/>
        <a:p>
          <a:endParaRPr lang="en-CA"/>
        </a:p>
      </dgm:t>
    </dgm:pt>
    <dgm:pt modelId="{BBA3C4CC-2880-41BB-A322-004BD62F874D}" type="pres">
      <dgm:prSet presAssocID="{15752F54-F0BF-4C45-B541-4B6226C85E5A}" presName="sibTrans" presStyleCnt="0"/>
      <dgm:spPr/>
    </dgm:pt>
    <dgm:pt modelId="{97D9F168-A75C-47BC-ACF0-5A845B8D6DC0}" type="pres">
      <dgm:prSet presAssocID="{7D524853-1614-4EEA-B5CE-55DB518F95AF}" presName="node" presStyleLbl="node1" presStyleIdx="8" presStyleCnt="13">
        <dgm:presLayoutVars>
          <dgm:bulletEnabled val="1"/>
        </dgm:presLayoutVars>
      </dgm:prSet>
      <dgm:spPr/>
      <dgm:t>
        <a:bodyPr/>
        <a:lstStyle/>
        <a:p>
          <a:endParaRPr lang="en-CA"/>
        </a:p>
      </dgm:t>
    </dgm:pt>
    <dgm:pt modelId="{CDEC3B5C-F16D-40B6-ACD3-613E9C6BBDD7}" type="pres">
      <dgm:prSet presAssocID="{7AA23426-017E-429D-9107-3A691256D1D2}" presName="sibTrans" presStyleCnt="0"/>
      <dgm:spPr/>
    </dgm:pt>
    <dgm:pt modelId="{D5C035AA-9148-47FF-9DE4-2344D65973ED}" type="pres">
      <dgm:prSet presAssocID="{D7C92F9C-746D-408C-A96D-B52919DFA119}" presName="node" presStyleLbl="node1" presStyleIdx="9" presStyleCnt="13">
        <dgm:presLayoutVars>
          <dgm:bulletEnabled val="1"/>
        </dgm:presLayoutVars>
      </dgm:prSet>
      <dgm:spPr/>
      <dgm:t>
        <a:bodyPr/>
        <a:lstStyle/>
        <a:p>
          <a:endParaRPr lang="en-CA"/>
        </a:p>
      </dgm:t>
    </dgm:pt>
    <dgm:pt modelId="{5ED932A6-8F9F-4113-923C-13A361252608}" type="pres">
      <dgm:prSet presAssocID="{BC5EC0E3-3D4F-47D0-9C42-87529347CE10}" presName="sibTrans" presStyleCnt="0"/>
      <dgm:spPr/>
    </dgm:pt>
    <dgm:pt modelId="{57F82DCE-0CD2-4AD4-9C52-195B2BC05336}" type="pres">
      <dgm:prSet presAssocID="{2DD6E32D-1C17-486C-AE13-BFF67DF1EEE9}" presName="node" presStyleLbl="node1" presStyleIdx="10" presStyleCnt="13">
        <dgm:presLayoutVars>
          <dgm:bulletEnabled val="1"/>
        </dgm:presLayoutVars>
      </dgm:prSet>
      <dgm:spPr/>
      <dgm:t>
        <a:bodyPr/>
        <a:lstStyle/>
        <a:p>
          <a:endParaRPr lang="en-CA"/>
        </a:p>
      </dgm:t>
    </dgm:pt>
    <dgm:pt modelId="{BB339CAB-EA74-4549-AD26-C0212F5A0AA9}" type="pres">
      <dgm:prSet presAssocID="{5B11411D-DDBA-4666-A839-0EB97EDC5770}" presName="sibTrans" presStyleCnt="0"/>
      <dgm:spPr/>
    </dgm:pt>
    <dgm:pt modelId="{33D26D01-5F79-4022-A05F-259767124865}" type="pres">
      <dgm:prSet presAssocID="{BA1BD488-4AB6-4422-BC91-96DADAEF64E2}" presName="node" presStyleLbl="node1" presStyleIdx="11" presStyleCnt="13">
        <dgm:presLayoutVars>
          <dgm:bulletEnabled val="1"/>
        </dgm:presLayoutVars>
      </dgm:prSet>
      <dgm:spPr/>
      <dgm:t>
        <a:bodyPr/>
        <a:lstStyle/>
        <a:p>
          <a:endParaRPr lang="en-CA"/>
        </a:p>
      </dgm:t>
    </dgm:pt>
    <dgm:pt modelId="{B0C990F7-1F91-43D6-A341-1E1CE6920EBD}" type="pres">
      <dgm:prSet presAssocID="{3A926FAD-A3E8-447D-8340-84100B91EBF1}" presName="sibTrans" presStyleCnt="0"/>
      <dgm:spPr/>
    </dgm:pt>
    <dgm:pt modelId="{C4800DDB-5D8C-46E8-9FCF-8435E15537AF}" type="pres">
      <dgm:prSet presAssocID="{7E35016A-44AC-4B98-A944-560091EEE722}" presName="node" presStyleLbl="node1" presStyleIdx="12" presStyleCnt="13">
        <dgm:presLayoutVars>
          <dgm:bulletEnabled val="1"/>
        </dgm:presLayoutVars>
      </dgm:prSet>
      <dgm:spPr/>
      <dgm:t>
        <a:bodyPr/>
        <a:lstStyle/>
        <a:p>
          <a:endParaRPr lang="en-CA"/>
        </a:p>
      </dgm:t>
    </dgm:pt>
  </dgm:ptLst>
  <dgm:cxnLst>
    <dgm:cxn modelId="{98871FDB-3FAE-4771-ABB3-501512AC6A07}" srcId="{A8D31BE5-24C9-4111-9F28-E9E51CBCC484}" destId="{C240B9C4-86F7-4381-8844-E261EDE0930F}" srcOrd="2" destOrd="0" parTransId="{E7140E08-EA85-455A-8312-14E85207093C}" sibTransId="{24FAF472-4B14-491D-AE1C-AEE0150800C9}"/>
    <dgm:cxn modelId="{92712E1C-934F-419C-812F-2F26CCD84E63}" srcId="{55B4A006-4C2A-480A-8CE3-4577E484865D}" destId="{0584D85D-7730-426D-A5C4-68D6E762582F}" srcOrd="2" destOrd="0" parTransId="{A5C409E1-9F3D-48D5-9846-DC746238CB4D}" sibTransId="{E94210B0-8C09-44C6-A43F-E5E888FB4B48}"/>
    <dgm:cxn modelId="{FDBD1D2B-4DC0-4C6D-9CB3-085BA25A14D2}" srcId="{D7C92F9C-746D-408C-A96D-B52919DFA119}" destId="{11DE14CE-75E6-44D4-B038-F1A967153F26}" srcOrd="2" destOrd="0" parTransId="{E8D77CBD-30CB-43CE-816E-2F838763D4C7}" sibTransId="{C9FFA24D-46C6-4AEA-AA2B-6CBB9C340653}"/>
    <dgm:cxn modelId="{AB11908D-4F30-4078-984F-A14D78D43069}" srcId="{7D524853-1614-4EEA-B5CE-55DB518F95AF}" destId="{E127967C-92D8-468E-BE83-943EA912FDBA}" srcOrd="2" destOrd="0" parTransId="{0D8FF88D-EBC0-41CD-9CF4-BA92B22FC9B1}" sibTransId="{F9452C9B-262E-437E-BFE5-78493BD06686}"/>
    <dgm:cxn modelId="{9523867E-0ABB-4162-8455-B1B6AB424DDB}" srcId="{0584D85D-7730-426D-A5C4-68D6E762582F}" destId="{5056ABFD-8E94-433B-B3A5-7556F3F29AD7}" srcOrd="0" destOrd="0" parTransId="{07A05609-36B6-4962-A43F-2B7A285EB7B3}" sibTransId="{71A5BA34-703F-46BF-A16B-220B15DC2923}"/>
    <dgm:cxn modelId="{47B2E511-96C9-4120-AFE8-47D9C263FA12}" srcId="{74325B70-3195-4E1D-9113-B37C24DEC5EA}" destId="{E2476EB4-B905-49B8-9BA4-6369A1A00D55}" srcOrd="1" destOrd="0" parTransId="{2EC866A0-5185-4DEE-A889-89AA35DD69BA}" sibTransId="{6E42D39D-E05E-48E8-BB4F-1B06CE8ECF09}"/>
    <dgm:cxn modelId="{2091C250-0276-4D21-9017-B97A7AB2DAC4}" type="presOf" srcId="{9B4C638E-D2EF-47A4-AF9B-CCE0FA918104}" destId="{EE671701-410F-475A-87FC-29136C5EA5BD}" srcOrd="0" destOrd="4" presId="urn:microsoft.com/office/officeart/2005/8/layout/default"/>
    <dgm:cxn modelId="{5944B826-C943-4FEC-A8FC-7737D34DD46E}" type="presOf" srcId="{D42A931D-F683-433C-8355-16137CCB7002}" destId="{378453CC-F8F3-4396-B854-7AFC3C5EA6E5}" srcOrd="0" destOrd="0" presId="urn:microsoft.com/office/officeart/2005/8/layout/default"/>
    <dgm:cxn modelId="{297CC27D-FB17-458E-930A-F8FE1DA39ED9}" type="presOf" srcId="{0584D85D-7730-426D-A5C4-68D6E762582F}" destId="{1CFA8E14-865F-4549-8B09-4C44677B50D3}" srcOrd="0" destOrd="0" presId="urn:microsoft.com/office/officeart/2005/8/layout/default"/>
    <dgm:cxn modelId="{D592368D-39A8-4A9E-97EE-7660241E45F2}" type="presOf" srcId="{052970A3-FCA2-4D39-8C2D-5A980594F9AC}" destId="{3586E1C1-6DC8-4E85-8DDF-1DD7486074FA}" srcOrd="0" destOrd="1"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9A4C9A96-E8C8-4100-9931-030CA2379835}" srcId="{74325B70-3195-4E1D-9113-B37C24DEC5EA}" destId="{E1F06420-A5E9-4846-A412-B78F250448D1}" srcOrd="4" destOrd="0" parTransId="{E34624F5-A8D3-4D60-BB24-6C084D77C09E}" sibTransId="{38E434CA-1F6C-4BBA-AEC7-30FDF560A9AA}"/>
    <dgm:cxn modelId="{D532A189-DD11-46CB-87F7-4CB5F0266FA4}" type="presOf" srcId="{11853A42-86BB-470C-8483-49DFA1039B4E}" destId="{C4800DDB-5D8C-46E8-9FCF-8435E15537AF}" srcOrd="0" destOrd="5" presId="urn:microsoft.com/office/officeart/2005/8/layout/default"/>
    <dgm:cxn modelId="{82395011-3D35-49BC-B606-658B09A2D693}" type="presOf" srcId="{9676F036-C5A3-4337-AE0E-4F155754B90E}" destId="{72CA5018-0E0F-409F-BF6F-5F8BB2BC2868}" srcOrd="0" destOrd="5" presId="urn:microsoft.com/office/officeart/2005/8/layout/default"/>
    <dgm:cxn modelId="{6CF1033E-22A3-43E9-9C58-CA05F86CB926}" type="presOf" srcId="{32B3E7DB-2167-4B35-A38B-450E3571DDAE}" destId="{72CA5018-0E0F-409F-BF6F-5F8BB2BC2868}" srcOrd="0" destOrd="4" presId="urn:microsoft.com/office/officeart/2005/8/layout/default"/>
    <dgm:cxn modelId="{4DBCBB85-5B73-4A14-B5C6-0E83D72AA939}" srcId="{55B4A006-4C2A-480A-8CE3-4577E484865D}" destId="{74325B70-3195-4E1D-9113-B37C24DEC5EA}" srcOrd="5" destOrd="0" parTransId="{4703E23A-47C4-43AF-B280-CDBB9D9BB945}" sibTransId="{1E7AA9E7-0B36-41E8-83BF-9269936EDA75}"/>
    <dgm:cxn modelId="{494EEDE0-04BA-49F5-BDD9-FB11EA484D27}" type="presOf" srcId="{182CF7B9-E65B-4603-BA0B-12161A632874}" destId="{1CFA8E14-865F-4549-8B09-4C44677B50D3}" srcOrd="0" destOrd="2" presId="urn:microsoft.com/office/officeart/2005/8/layout/default"/>
    <dgm:cxn modelId="{45B32CD5-8824-4478-903D-F92F24298ECC}" srcId="{55B4A006-4C2A-480A-8CE3-4577E484865D}" destId="{EA17F625-1615-4C82-AF99-0779B0715941}" srcOrd="4" destOrd="0" parTransId="{4733B4C3-6319-42EB-A665-F74958EE085F}" sibTransId="{163CF47D-818C-4FB2-8641-F5B0248F824E}"/>
    <dgm:cxn modelId="{26E2E314-7129-48B4-BA61-037524872951}" type="presOf" srcId="{B176A3FE-528D-4D61-B564-532E823DF6BB}" destId="{72CA5018-0E0F-409F-BF6F-5F8BB2BC2868}" srcOrd="0" destOrd="1" presId="urn:microsoft.com/office/officeart/2005/8/layout/default"/>
    <dgm:cxn modelId="{76E435C6-6E0C-4CA6-B174-1B64E57A6B16}" srcId="{BAD57C23-0925-4F72-ACFF-8EA24CB45592}" destId="{0A056A3A-8051-454A-B6B3-D4CC7C4E7432}" srcOrd="0" destOrd="0" parTransId="{B1C10404-5F04-408E-94E4-F45416B9330F}" sibTransId="{7457ECFC-90D3-41F4-90F9-1CE926094EBE}"/>
    <dgm:cxn modelId="{82091C36-059C-400A-AC6A-CE37A126C3BC}" srcId="{2DD6E32D-1C17-486C-AE13-BFF67DF1EEE9}" destId="{DBEA0E60-810F-4AB5-83CD-358838D35606}" srcOrd="0" destOrd="0" parTransId="{A267A573-AF96-439E-9D0D-1B5DBE55B1DC}" sibTransId="{A13EAD2D-E7D3-4061-97C6-D2F99D4CE068}"/>
    <dgm:cxn modelId="{CC6B4FBC-F1D0-46A3-B556-1D575143ECA2}" srcId="{A8D31BE5-24C9-4111-9F28-E9E51CBCC484}" destId="{831FE1B4-DF33-420A-A5F2-2EA9E8E40952}" srcOrd="0" destOrd="0" parTransId="{6917DEE1-53FE-40C8-B11A-5621122C96FE}" sibTransId="{E68ACFD5-CB82-4C83-BC31-4E8923BF62C1}"/>
    <dgm:cxn modelId="{7E855248-C06D-4E6D-8EDB-F6257A958579}" type="presOf" srcId="{7E35016A-44AC-4B98-A944-560091EEE722}" destId="{C4800DDB-5D8C-46E8-9FCF-8435E15537AF}" srcOrd="0" destOrd="0" presId="urn:microsoft.com/office/officeart/2005/8/layout/default"/>
    <dgm:cxn modelId="{9524EA04-ED5F-4C8D-81D0-7805970C3F5A}" srcId="{F30052BF-0F59-405D-98F4-5F91C82F2E24}" destId="{B176A3FE-528D-4D61-B564-532E823DF6BB}" srcOrd="0" destOrd="0" parTransId="{993DE640-38BB-45DF-A0A2-D111C34E07E1}" sibTransId="{1B6E5C2C-2208-4C34-92E8-965E0C6ABC3E}"/>
    <dgm:cxn modelId="{8FA331F9-4242-4202-B17E-B8715F53C039}" type="presOf" srcId="{D0874DF5-6E9C-4A4D-A71B-ED922A201881}" destId="{33D26D01-5F79-4022-A05F-259767124865}" srcOrd="0" destOrd="5" presId="urn:microsoft.com/office/officeart/2005/8/layout/default"/>
    <dgm:cxn modelId="{1F259E5C-04FD-4E20-BF82-C0AF16A6218D}" type="presOf" srcId="{5056ABFD-8E94-433B-B3A5-7556F3F29AD7}" destId="{1CFA8E14-865F-4549-8B09-4C44677B50D3}" srcOrd="0" destOrd="1" presId="urn:microsoft.com/office/officeart/2005/8/layout/default"/>
    <dgm:cxn modelId="{47988B7A-1F3E-40E7-9B2A-744934A876C0}" srcId="{D7C92F9C-746D-408C-A96D-B52919DFA119}" destId="{6519D88B-B1B4-4E84-8E0B-1DB33FB465A3}" srcOrd="3" destOrd="0" parTransId="{B1BF2CE6-F954-45BF-84AC-47509D43FB95}" sibTransId="{57775E63-AF24-4117-ADBC-1DCDEBF184FF}"/>
    <dgm:cxn modelId="{FD9B7639-3E46-490B-93E4-09A3D94A583D}" type="presOf" srcId="{D359690F-CED9-4C1D-9398-24EA560EA22C}" destId="{F73D443F-A3C2-4EC1-B511-D679A25E422B}" srcOrd="0" destOrd="1" presId="urn:microsoft.com/office/officeart/2005/8/layout/default"/>
    <dgm:cxn modelId="{ED607BF1-89CE-42DE-91CF-78131FA61225}" srcId="{55B4A006-4C2A-480A-8CE3-4577E484865D}" destId="{D42A931D-F683-433C-8355-16137CCB7002}" srcOrd="0" destOrd="0" parTransId="{AE51CB83-B8B0-4410-91B6-D72074CE2D98}" sibTransId="{D59E9F43-F9D8-45BE-9417-A52E2CFB1E50}"/>
    <dgm:cxn modelId="{C046B0EE-FA1E-47F0-B3B6-F2D744EBE7FC}" srcId="{2DD6E32D-1C17-486C-AE13-BFF67DF1EEE9}" destId="{BDD2F2EE-D6A9-482A-9DBE-F299D7FE4EAE}" srcOrd="4" destOrd="0" parTransId="{B22C4747-D605-4EFD-BD3D-B4AB2510FDD1}" sibTransId="{46EB54D2-12D7-4191-93EA-3D35873CCEF5}"/>
    <dgm:cxn modelId="{BD23CFC1-1DE4-4D8E-AE01-D37C7032C0B7}" srcId="{2DD6E32D-1C17-486C-AE13-BFF67DF1EEE9}" destId="{A75DF210-57F6-426A-9630-7D00DF5DD635}" srcOrd="2" destOrd="0" parTransId="{0B3218BF-935C-49A8-B1D9-EAAE0F0B478B}" sibTransId="{9EB6CBBF-62BB-4C64-AA16-F443CBCFFE86}"/>
    <dgm:cxn modelId="{05C20A8A-C131-4618-8A0B-D7EDC083B259}" type="presOf" srcId="{0874E855-1348-41DE-91FF-039E40B76C08}" destId="{C4800DDB-5D8C-46E8-9FCF-8435E15537AF}" srcOrd="0" destOrd="4" presId="urn:microsoft.com/office/officeart/2005/8/layout/default"/>
    <dgm:cxn modelId="{C770790C-D278-403D-87CF-1A7F19CA1155}" type="presOf" srcId="{2834A00F-C05B-453E-B29F-C6D1F422193D}" destId="{86261968-46EF-40AD-AD3C-C6300E2397D6}" srcOrd="0" destOrd="4" presId="urn:microsoft.com/office/officeart/2005/8/layout/default"/>
    <dgm:cxn modelId="{1FC70959-A139-48E9-A37B-8BD574959C51}" type="presOf" srcId="{C7346EE4-D060-438F-BFC8-8750DC274984}" destId="{57F82DCE-0CD2-4AD4-9C52-195B2BC05336}" srcOrd="0" destOrd="2" presId="urn:microsoft.com/office/officeart/2005/8/layout/default"/>
    <dgm:cxn modelId="{C40A0CAB-0F1F-4B68-9708-4C6B1A10EAC6}" type="presOf" srcId="{5C289B58-B188-4C31-88FF-28303768D20B}" destId="{86261968-46EF-40AD-AD3C-C6300E2397D6}" srcOrd="0" destOrd="6" presId="urn:microsoft.com/office/officeart/2005/8/layout/default"/>
    <dgm:cxn modelId="{3C0463CF-C27D-44AC-830E-6B2F9C0C057B}" srcId="{BA1BD488-4AB6-4422-BC91-96DADAEF64E2}" destId="{C68C4576-9B75-4F84-8294-CC5FBFF1E61C}" srcOrd="1" destOrd="0" parTransId="{967723C2-FCC9-4F6B-84FC-743E4ACA595E}" sibTransId="{0034D83E-781B-47DB-8018-0AF9DAFA7C05}"/>
    <dgm:cxn modelId="{32147BAB-FCD1-41B4-9FBD-51D03339824C}" type="presOf" srcId="{BAD57C23-0925-4F72-ACFF-8EA24CB45592}" destId="{86261968-46EF-40AD-AD3C-C6300E2397D6}" srcOrd="0" destOrd="0"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1373DD14-AF04-438A-B505-54C75FEA7E13}" srcId="{F30052BF-0F59-405D-98F4-5F91C82F2E24}" destId="{FB3D5A31-1E87-4D0D-BCC3-B333B2B6F011}" srcOrd="2" destOrd="0" parTransId="{EA8F434B-61EA-42FC-AE78-0E4D9467CC77}" sibTransId="{BFF70112-E663-495A-9796-B3AF9E1F581B}"/>
    <dgm:cxn modelId="{FD735B93-98DC-47CE-BA74-6CF0F3BAF978}" srcId="{55B4A006-4C2A-480A-8CE3-4577E484865D}" destId="{F30052BF-0F59-405D-98F4-5F91C82F2E24}" srcOrd="3" destOrd="0" parTransId="{418618CA-43C6-46C4-B59C-E0DB7CF93FE7}" sibTransId="{FF0D7328-3673-4020-98E6-BFE673DBBDB2}"/>
    <dgm:cxn modelId="{74461752-D682-4E61-B91F-161E19B62557}" srcId="{A8D31BE5-24C9-4111-9F28-E9E51CBCC484}" destId="{9B4C638E-D2EF-47A4-AF9B-CCE0FA918104}" srcOrd="3" destOrd="0" parTransId="{A4CBB504-3F3D-45EC-8713-6973F5CE028E}" sibTransId="{1B90681F-34E4-4F72-85B0-2AC53C43BCBD}"/>
    <dgm:cxn modelId="{8686CD22-975E-4E89-8380-1F0F7D13A4BF}" srcId="{CF7B5E39-927B-4309-BED4-22910BEF0265}" destId="{6823C1DB-C25F-4B1C-8007-0E701CECF5DC}" srcOrd="0" destOrd="0" parTransId="{9C39CC82-66B7-4AC9-A394-18A467B6D9E4}" sibTransId="{10A6D3B1-A321-4188-9301-C2DD87A552AA}"/>
    <dgm:cxn modelId="{87DB3B76-1693-48C4-A1BF-3678CDF6B0B0}" srcId="{A8D31BE5-24C9-4111-9F28-E9E51CBCC484}" destId="{EBDC73DD-4585-43D3-8FE0-7DB0E58B6771}" srcOrd="4" destOrd="0" parTransId="{1E7C17E5-01A3-49C1-9ABD-168EBEEE3870}" sibTransId="{55FCB4A6-30B0-43CE-B2BF-A9244FFDC9CE}"/>
    <dgm:cxn modelId="{92DA0068-D633-4040-AFB6-B42431ED0842}" srcId="{CF7B5E39-927B-4309-BED4-22910BEF0265}" destId="{9217015D-6437-45C8-B5FF-F97389A33718}" srcOrd="2" destOrd="0" parTransId="{ACD0DE4C-5F78-45AC-895D-5FF57672192A}" sibTransId="{FBB38479-3DBE-4500-8ECF-BC09FE69B566}"/>
    <dgm:cxn modelId="{0C96D2C8-2131-411B-ADE2-22C1FBF6DCC4}" type="presOf" srcId="{CCE4D37E-BA51-489A-ACB8-563013630FC7}" destId="{F73D443F-A3C2-4EC1-B511-D679A25E422B}"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CB75356-B3E2-494F-8975-DB094AB47016}" type="presOf" srcId="{D59E833C-41CA-44B1-8F59-F977AF551FB9}" destId="{D5C035AA-9148-47FF-9DE4-2344D65973ED}" srcOrd="0" destOrd="6" presId="urn:microsoft.com/office/officeart/2005/8/layout/default"/>
    <dgm:cxn modelId="{9E0673D5-4CB3-49FD-AB10-184EF343172D}" type="presOf" srcId="{C240B9C4-86F7-4381-8844-E261EDE0930F}" destId="{EE671701-410F-475A-87FC-29136C5EA5BD}"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BAE03A7A-D6E6-40EF-8D47-BBC6E21018B9}" srcId="{BA1BD488-4AB6-4422-BC91-96DADAEF64E2}" destId="{DC7D2B6E-0472-4EC7-9B23-65D2CF97619F}" srcOrd="3" destOrd="0" parTransId="{5B5DD2C7-AEE1-4D96-AABA-1334EE1181CE}" sibTransId="{F76F8844-E956-4845-AB55-984D4E466255}"/>
    <dgm:cxn modelId="{3BC09ADB-84B3-4358-B543-D69A0B0BD396}" type="presOf" srcId="{D7C92F9C-746D-408C-A96D-B52919DFA119}" destId="{D5C035AA-9148-47FF-9DE4-2344D65973ED}" srcOrd="0" destOrd="0" presId="urn:microsoft.com/office/officeart/2005/8/layout/default"/>
    <dgm:cxn modelId="{234CAE23-3EB9-4B35-816F-9585FDF8B0D6}" type="presOf" srcId="{F30052BF-0F59-405D-98F4-5F91C82F2E24}" destId="{72CA5018-0E0F-409F-BF6F-5F8BB2BC2868}" srcOrd="0" destOrd="0" presId="urn:microsoft.com/office/officeart/2005/8/layout/default"/>
    <dgm:cxn modelId="{590AA2E4-9F43-4BDD-B343-A90A88E7DEF8}" srcId="{BA1BD488-4AB6-4422-BC91-96DADAEF64E2}" destId="{D0874DF5-6E9C-4A4D-A71B-ED922A201881}" srcOrd="4" destOrd="0" parTransId="{C65DDA51-7F0A-4F4B-A8CA-8DC7BA66800F}" sibTransId="{A557963E-4C72-403F-BF1C-E670ED3D2013}"/>
    <dgm:cxn modelId="{A39AD799-A88D-495B-B771-5A369B273452}" srcId="{74325B70-3195-4E1D-9113-B37C24DEC5EA}" destId="{D58DE89D-D371-4B71-9480-E2CCEF9F5521}" srcOrd="3" destOrd="0" parTransId="{591B21E8-39C4-4374-B84D-2DC3BFA1F21E}" sibTransId="{8E68AF11-4372-4A5E-98EC-0409ED1F5DCE}"/>
    <dgm:cxn modelId="{B37B05A2-77BA-45E3-AA09-5D7C1A7A62A6}" srcId="{F30052BF-0F59-405D-98F4-5F91C82F2E24}" destId="{9676F036-C5A3-4337-AE0E-4F155754B90E}" srcOrd="4" destOrd="0" parTransId="{C74DF5CD-ABA4-4527-809B-6F8B1351128C}" sibTransId="{9007F59B-51FE-4DB9-B569-F8ED49A22A1B}"/>
    <dgm:cxn modelId="{72A14FF9-25F5-4803-86B1-92A80FCC5A5F}" type="presOf" srcId="{CB102EB9-59EA-40A4-87EF-639EC5371A64}" destId="{86261968-46EF-40AD-AD3C-C6300E2397D6}" srcOrd="0" destOrd="3" presId="urn:microsoft.com/office/officeart/2005/8/layout/default"/>
    <dgm:cxn modelId="{5BD2854E-5894-4243-BA9A-77C9634D1C8D}" srcId="{55B4A006-4C2A-480A-8CE3-4577E484865D}" destId="{BA1BD488-4AB6-4422-BC91-96DADAEF64E2}" srcOrd="11" destOrd="0" parTransId="{7E42FC9F-E1F9-4A61-A302-D22B21FE8510}" sibTransId="{3A926FAD-A3E8-447D-8340-84100B91EBF1}"/>
    <dgm:cxn modelId="{3922472A-9293-4652-A293-65F0F5E7272E}" srcId="{0584D85D-7730-426D-A5C4-68D6E762582F}" destId="{67157CE4-066F-49A5-B9D8-610F79E15ACB}" srcOrd="2" destOrd="0" parTransId="{D7371C19-9B4A-4DDF-8FDA-0388679E8F87}" sibTransId="{648BE58E-2D54-4013-A2AE-9B72E8E22DA7}"/>
    <dgm:cxn modelId="{E8102564-185E-4916-8AB5-1D2E7F0174E7}" type="presOf" srcId="{67157CE4-066F-49A5-B9D8-610F79E15ACB}" destId="{1CFA8E14-865F-4549-8B09-4C44677B50D3}" srcOrd="0" destOrd="3" presId="urn:microsoft.com/office/officeart/2005/8/layout/default"/>
    <dgm:cxn modelId="{878C7085-6E8F-4208-A539-06B1DE47D9DB}" srcId="{BAD57C23-0925-4F72-ACFF-8EA24CB45592}" destId="{5C289B58-B188-4C31-88FF-28303768D20B}" srcOrd="5" destOrd="0" parTransId="{1B7A96ED-0337-4A95-B352-895DA5713B55}" sibTransId="{DC6E4436-B6DA-4190-8591-973F3C240981}"/>
    <dgm:cxn modelId="{5052309C-A8EB-4DF3-ADF1-6DAD359720E9}" srcId="{55B4A006-4C2A-480A-8CE3-4577E484865D}" destId="{CF7B5E39-927B-4309-BED4-22910BEF0265}" srcOrd="6" destOrd="0" parTransId="{DE713A6C-87DA-4FB8-9A9F-A782B852CF4F}" sibTransId="{C968EAAF-B770-4D74-9F3A-3F2311785A6A}"/>
    <dgm:cxn modelId="{9F11DE4B-41DA-4F12-939F-DFDB571DD5DC}" srcId="{D7C92F9C-746D-408C-A96D-B52919DFA119}" destId="{8E71FECA-B307-463F-9B40-CBF7520598DF}" srcOrd="4" destOrd="0" parTransId="{08D29AE3-E5CA-4867-939F-AE4837C546D5}" sibTransId="{A6F7DFC3-5479-4E30-9224-882EF5603309}"/>
    <dgm:cxn modelId="{15A3D5A5-2457-456B-A04E-2231EECE36EA}" srcId="{F30052BF-0F59-405D-98F4-5F91C82F2E24}" destId="{32B3E7DB-2167-4B35-A38B-450E3571DDAE}" srcOrd="3" destOrd="0" parTransId="{516DCB3C-CEDF-4629-B0AD-082A76BA3D00}" sibTransId="{86FC08C2-3CE8-4143-A910-2EB1F2CE1EB4}"/>
    <dgm:cxn modelId="{F4BB09A6-BE5E-4590-93CB-E11A90FEBD5B}" type="presOf" srcId="{2DD6E32D-1C17-486C-AE13-BFF67DF1EEE9}" destId="{57F82DCE-0CD2-4AD4-9C52-195B2BC05336}" srcOrd="0" destOrd="0" presId="urn:microsoft.com/office/officeart/2005/8/layout/default"/>
    <dgm:cxn modelId="{48EC87E7-41D0-4C40-A4F1-5802C61714BF}" type="presOf" srcId="{F7B4A27A-29B6-4D2B-AEBE-816797682836}" destId="{33D26D01-5F79-4022-A05F-259767124865}" srcOrd="0" destOrd="6" presId="urn:microsoft.com/office/officeart/2005/8/layout/default"/>
    <dgm:cxn modelId="{08DC3CE5-8197-4B56-886B-E92BE9CA9B4C}" srcId="{7E35016A-44AC-4B98-A944-560091EEE722}" destId="{346B682B-21A6-4588-93B4-591CA7F53419}" srcOrd="0" destOrd="0" parTransId="{DD857DD1-3E0D-4CEF-8C70-87EC4B977265}" sibTransId="{88090E67-CAAE-4DA4-B9D5-9A895D68F12D}"/>
    <dgm:cxn modelId="{E12282CB-D2B5-4448-AD89-E996AF363407}" type="presOf" srcId="{E127967C-92D8-468E-BE83-943EA912FDBA}" destId="{97D9F168-A75C-47BC-ACF0-5A845B8D6DC0}"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E5015EAF-DF7E-4F58-8C95-082DE0020A4A}" type="presOf" srcId="{11DE14CE-75E6-44D4-B038-F1A967153F26}" destId="{D5C035AA-9148-47FF-9DE4-2344D65973ED}"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EE6D908A-4020-433C-975C-5720BC191F3F}" srcId="{2DD6E32D-1C17-486C-AE13-BFF67DF1EEE9}" destId="{06523A10-062F-44E2-B0B5-52F53DF715AC}" srcOrd="5" destOrd="0" parTransId="{FF236E75-F1FD-493F-A3EB-2E79EA121A75}" sibTransId="{2E5DB4D2-2DF7-4B87-A0F9-00A535E33221}"/>
    <dgm:cxn modelId="{68884FB8-085A-4F5E-93FD-35BBB0424720}" type="presOf" srcId="{8E71FECA-B307-463F-9B40-CBF7520598DF}" destId="{D5C035AA-9148-47FF-9DE4-2344D65973ED}" srcOrd="0" destOrd="5" presId="urn:microsoft.com/office/officeart/2005/8/layout/default"/>
    <dgm:cxn modelId="{D4F70ECE-19BD-4CD1-BD01-01020DF1E453}" type="presOf" srcId="{BA1BD488-4AB6-4422-BC91-96DADAEF64E2}" destId="{33D26D01-5F79-4022-A05F-259767124865}" srcOrd="0" destOrd="0" presId="urn:microsoft.com/office/officeart/2005/8/layout/default"/>
    <dgm:cxn modelId="{DA1A38E6-916A-4005-8DE3-8FB13AD21201}" srcId="{BAD57C23-0925-4F72-ACFF-8EA24CB45592}" destId="{2834A00F-C05B-453E-B29F-C6D1F422193D}" srcOrd="3" destOrd="0" parTransId="{1F6B11ED-F18F-4CE8-8AFD-EFBE7B9B9D2F}" sibTransId="{BBCCF4CE-AD4C-4426-A0EB-4F7706044B77}"/>
    <dgm:cxn modelId="{2BE06443-F5B9-416B-B6FD-5FCCEA1346A8}" srcId="{7D524853-1614-4EEA-B5CE-55DB518F95AF}" destId="{886C6E95-3425-410C-B29D-9875AE98C8CE}" srcOrd="1" destOrd="0" parTransId="{D7DCE605-6738-47CD-AE49-53B182E7759F}" sibTransId="{5C6AE5AF-ABA9-4173-A337-E79B934B6189}"/>
    <dgm:cxn modelId="{5EFBA6CC-DDD2-4379-95BE-AF1D7E21996A}" type="presOf" srcId="{55B4A006-4C2A-480A-8CE3-4577E484865D}" destId="{5C56A649-1C96-4903-B553-BA06C245F19A}" srcOrd="0" destOrd="0"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FB9E112C-E608-499E-9476-3A97EB9C51BE}" srcId="{BAD57C23-0925-4F72-ACFF-8EA24CB45592}" destId="{CB102EB9-59EA-40A4-87EF-639EC5371A64}" srcOrd="2" destOrd="0" parTransId="{21A893DA-D01E-490E-9120-2F7B0C6A2388}" sibTransId="{A76B69D6-C389-494A-AA79-FF8B99AC9CD4}"/>
    <dgm:cxn modelId="{A62F48F2-C294-4A94-A5B1-D3CF940CCC66}" type="presOf" srcId="{E1F06420-A5E9-4846-A412-B78F250448D1}" destId="{3586E1C1-6DC8-4E85-8DDF-1DD7486074FA}" srcOrd="0" destOrd="5" presId="urn:microsoft.com/office/officeart/2005/8/layout/default"/>
    <dgm:cxn modelId="{F5E2BF43-E454-42F5-A511-82DF0201A83D}" type="presOf" srcId="{5F2AA399-0338-473E-A952-8CC6330835B5}" destId="{86261968-46EF-40AD-AD3C-C6300E2397D6}"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99BA8993-EC73-4548-92CA-D8F4710E526B}" type="presOf" srcId="{E2476EB4-B905-49B8-9BA4-6369A1A00D55}" destId="{3586E1C1-6DC8-4E85-8DDF-1DD7486074FA}" srcOrd="0" destOrd="2"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66385BF3-D5C2-4941-ABDF-1ED94A044DDA}" srcId="{A8D31BE5-24C9-4111-9F28-E9E51CBCC484}" destId="{B3302CAE-BAC5-4EFF-B5C2-1C9681DB92D8}" srcOrd="1" destOrd="0" parTransId="{A13E181A-112C-4AC9-A924-A17ACA0BD51E}" sibTransId="{82F61747-B580-45D1-B1BD-2DA147EE6FFB}"/>
    <dgm:cxn modelId="{0CF06A0B-86C8-46DF-A3FA-43B2D1C13AF6}" type="presOf" srcId="{831FE1B4-DF33-420A-A5F2-2EA9E8E40952}" destId="{EE671701-410F-475A-87FC-29136C5EA5BD}" srcOrd="0" destOrd="1" presId="urn:microsoft.com/office/officeart/2005/8/layout/default"/>
    <dgm:cxn modelId="{AE04DCDA-DC55-4D8B-8562-4AE29485E623}" srcId="{55B4A006-4C2A-480A-8CE3-4577E484865D}" destId="{7E35016A-44AC-4B98-A944-560091EEE722}" srcOrd="12" destOrd="0" parTransId="{EDC385DA-5670-4DEB-9002-949DC28F526A}" sibTransId="{15CEACF1-6C12-455C-8CE4-D7EE2B209705}"/>
    <dgm:cxn modelId="{E51647A6-6AC3-4CF8-8C11-D1BC5C59E0EE}" srcId="{55B4A006-4C2A-480A-8CE3-4577E484865D}" destId="{BAD57C23-0925-4F72-ACFF-8EA24CB45592}" srcOrd="7" destOrd="0" parTransId="{111223DD-3AA3-45B2-A7C4-3C5C08B35B37}" sibTransId="{15752F54-F0BF-4C45-B541-4B6226C85E5A}"/>
    <dgm:cxn modelId="{5475FA62-AF91-442F-8DC3-480CC9DE8D5E}" srcId="{7E35016A-44AC-4B98-A944-560091EEE722}" destId="{11853A42-86BB-470C-8483-49DFA1039B4E}" srcOrd="4" destOrd="0" parTransId="{D39DA532-B58C-4EBE-98DB-265C3CE3A85E}" sibTransId="{55C093C1-8115-4CBB-91AB-EDFCE367E6C8}"/>
    <dgm:cxn modelId="{F8574226-3491-408C-9257-CDD951800361}" srcId="{55B4A006-4C2A-480A-8CE3-4577E484865D}" destId="{D7C92F9C-746D-408C-A96D-B52919DFA119}" srcOrd="9" destOrd="0" parTransId="{E27CBEE7-0535-4241-8A50-FDF9915E9A45}" sibTransId="{BC5EC0E3-3D4F-47D0-9C42-87529347CE10}"/>
    <dgm:cxn modelId="{459F7704-78D0-4174-8656-83755CADB499}" srcId="{0584D85D-7730-426D-A5C4-68D6E762582F}" destId="{182CF7B9-E65B-4603-BA0B-12161A632874}" srcOrd="1" destOrd="0" parTransId="{6926C7C4-C4B9-43EF-9309-6169D68759D3}" sibTransId="{2B8E3B34-0CED-4D11-896D-49654E27D832}"/>
    <dgm:cxn modelId="{B60E9E1A-8D1B-4717-A926-C0E56EF6EF2D}" type="presOf" srcId="{BDD2F2EE-D6A9-482A-9DBE-F299D7FE4EAE}" destId="{57F82DCE-0CD2-4AD4-9C52-195B2BC05336}" srcOrd="0" destOrd="5" presId="urn:microsoft.com/office/officeart/2005/8/layout/default"/>
    <dgm:cxn modelId="{E36CC643-F669-4181-A9EC-C5EB2518DFB4}" type="presOf" srcId="{7D524853-1614-4EEA-B5CE-55DB518F95AF}" destId="{97D9F168-A75C-47BC-ACF0-5A845B8D6DC0}" srcOrd="0" destOrd="0" presId="urn:microsoft.com/office/officeart/2005/8/layout/default"/>
    <dgm:cxn modelId="{DE8798E7-A604-43F8-B62F-2E9569D95A12}" srcId="{D7C92F9C-746D-408C-A96D-B52919DFA119}" destId="{C8DE5F32-1668-43CD-9911-F9586F522839}" srcOrd="0" destOrd="0" parTransId="{66038517-D22E-4F97-B44A-CDBD433CC05B}" sibTransId="{948C463E-7FBB-4E9A-B5A7-036C04AA6994}"/>
    <dgm:cxn modelId="{5BFC7CB2-7A5A-4939-9095-6C30CD07EAC9}" srcId="{CF7B5E39-927B-4309-BED4-22910BEF0265}" destId="{3B34761D-955A-43CF-8EBF-5B4B9BFCFB68}" srcOrd="1" destOrd="0" parTransId="{92E5CACC-BD51-4BBE-9C59-1F7D240BC542}" sibTransId="{2A9AAA0A-778F-48D9-8E20-FDB062ABDBBB}"/>
    <dgm:cxn modelId="{F876A8A2-C9A3-4424-9D93-AD46780E5B6C}" type="presOf" srcId="{886C6E95-3425-410C-B29D-9875AE98C8CE}" destId="{97D9F168-A75C-47BC-ACF0-5A845B8D6DC0}" srcOrd="0" destOrd="2" presId="urn:microsoft.com/office/officeart/2005/8/layout/default"/>
    <dgm:cxn modelId="{C36ACCF2-CF2E-44EE-8A96-5652708CD6BF}" type="presOf" srcId="{DC7D2B6E-0472-4EC7-9B23-65D2CF97619F}" destId="{33D26D01-5F79-4022-A05F-259767124865}" srcOrd="0" destOrd="4" presId="urn:microsoft.com/office/officeart/2005/8/layout/default"/>
    <dgm:cxn modelId="{3FEC1A9E-1337-41CD-B539-297AB6227433}" type="presOf" srcId="{06523A10-062F-44E2-B0B5-52F53DF715AC}" destId="{57F82DCE-0CD2-4AD4-9C52-195B2BC05336}" srcOrd="0" destOrd="6" presId="urn:microsoft.com/office/officeart/2005/8/layout/default"/>
    <dgm:cxn modelId="{FC71E9CD-5143-431F-9D5C-09EE8D8DC03E}" type="presOf" srcId="{0A056A3A-8051-454A-B6B3-D4CC7C4E7432}" destId="{86261968-46EF-40AD-AD3C-C6300E2397D6}" srcOrd="0" destOrd="1" presId="urn:microsoft.com/office/officeart/2005/8/layout/default"/>
    <dgm:cxn modelId="{54B9CB54-B89D-432D-9C18-82D79D1D14BE}" srcId="{55B4A006-4C2A-480A-8CE3-4577E484865D}" destId="{7D524853-1614-4EEA-B5CE-55DB518F95AF}" srcOrd="8" destOrd="0" parTransId="{5E7C84E5-CE72-4810-8F18-70072E06BF20}" sibTransId="{7AA23426-017E-429D-9107-3A691256D1D2}"/>
    <dgm:cxn modelId="{5A5D3256-B604-4141-ADD6-1B304D87C25F}" type="presOf" srcId="{9217015D-6437-45C8-B5FF-F97389A33718}" destId="{6F98CF4E-AA48-4B94-9CFE-AB3FC9D91DA0}" srcOrd="0" destOrd="3" presId="urn:microsoft.com/office/officeart/2005/8/layout/default"/>
    <dgm:cxn modelId="{58DD37C3-F04A-4953-B134-7854EED35105}" srcId="{7D524853-1614-4EEA-B5CE-55DB518F95AF}" destId="{DB0F644B-B895-44A6-8CF9-40B3B719B750}" srcOrd="0" destOrd="0" parTransId="{8745628B-A31A-434A-85E7-B192F9E5D521}" sibTransId="{B29993A0-E786-4ACD-90FE-7E42E1299E28}"/>
    <dgm:cxn modelId="{9744CFD2-FC64-4C47-B13A-79CF4923132D}" srcId="{BA1BD488-4AB6-4422-BC91-96DADAEF64E2}" destId="{F7B4A27A-29B6-4D2B-AEBE-816797682836}" srcOrd="5" destOrd="0" parTransId="{396163D9-381D-4AC0-8057-4FB2AE510C76}" sibTransId="{9666FB1C-C0DE-4460-94E7-9A01A7D0494B}"/>
    <dgm:cxn modelId="{41213D82-99AC-4531-A9E2-ADF1163A135D}" type="presOf" srcId="{A75DF210-57F6-426A-9630-7D00DF5DD635}" destId="{57F82DCE-0CD2-4AD4-9C52-195B2BC05336}"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CB9A8A3B-8AD8-4B51-860A-775DEB5B1081}" type="presOf" srcId="{D58DE89D-D371-4B71-9480-E2CCEF9F5521}" destId="{3586E1C1-6DC8-4E85-8DDF-1DD7486074FA}" srcOrd="0" destOrd="4" presId="urn:microsoft.com/office/officeart/2005/8/layout/default"/>
    <dgm:cxn modelId="{28A2F7D0-5055-485C-A215-6CC320B13288}" type="presOf" srcId="{948E562F-D822-49D5-8ADB-CBE10D81CA68}" destId="{33D26D01-5F79-4022-A05F-259767124865}" srcOrd="0" destOrd="1" presId="urn:microsoft.com/office/officeart/2005/8/layout/default"/>
    <dgm:cxn modelId="{270560FE-7675-436A-907D-FC79097BA464}" type="presOf" srcId="{99719DBD-9AA6-4A80-873A-7FAC6199C3E1}" destId="{D5C035AA-9148-47FF-9DE4-2344D65973ED}" srcOrd="0" destOrd="2" presId="urn:microsoft.com/office/officeart/2005/8/layout/default"/>
    <dgm:cxn modelId="{9FB8FD70-ABE6-4E88-BCD5-3C31EA492E05}" type="presOf" srcId="{6759D12B-DE1D-42CF-9498-B9C58458DF5E}" destId="{C4800DDB-5D8C-46E8-9FCF-8435E15537AF}" srcOrd="0" destOrd="3" presId="urn:microsoft.com/office/officeart/2005/8/layout/default"/>
    <dgm:cxn modelId="{0D0675FF-C25B-47C3-804F-EDDF2ACA5A2A}" type="presOf" srcId="{B013DC7E-15B0-4737-9C75-ACF5C4D9C74A}" destId="{86261968-46EF-40AD-AD3C-C6300E2397D6}" srcOrd="0" destOrd="5" presId="urn:microsoft.com/office/officeart/2005/8/layout/default"/>
    <dgm:cxn modelId="{3E012097-D535-4C99-B1DE-C9A088D9A5B4}" type="presOf" srcId="{C8DE5F32-1668-43CD-9911-F9586F522839}" destId="{D5C035AA-9148-47FF-9DE4-2344D65973ED}" srcOrd="0" destOrd="1" presId="urn:microsoft.com/office/officeart/2005/8/layout/default"/>
    <dgm:cxn modelId="{8711AA00-3600-43E3-BC2F-D4F97EE3B961}" type="presOf" srcId="{74325B70-3195-4E1D-9113-B37C24DEC5EA}" destId="{3586E1C1-6DC8-4E85-8DDF-1DD7486074FA}" srcOrd="0" destOrd="0" presId="urn:microsoft.com/office/officeart/2005/8/layout/default"/>
    <dgm:cxn modelId="{0AE3ED8F-D17A-40ED-9A0E-5CC0C2581825}" type="presOf" srcId="{EBDC73DD-4585-43D3-8FE0-7DB0E58B6771}" destId="{EE671701-410F-475A-87FC-29136C5EA5BD}" srcOrd="0" destOrd="5" presId="urn:microsoft.com/office/officeart/2005/8/layout/default"/>
    <dgm:cxn modelId="{8E93F503-F91F-4BCF-9C05-E79D6B2BBE56}" srcId="{55B4A006-4C2A-480A-8CE3-4577E484865D}" destId="{2DD6E32D-1C17-486C-AE13-BFF67DF1EEE9}" srcOrd="10" destOrd="0" parTransId="{601CAEBB-C83B-47CD-AD9F-EDE1BDA6FA2E}" sibTransId="{5B11411D-DDBA-4666-A839-0EB97EDC5770}"/>
    <dgm:cxn modelId="{2946FEF7-9055-4AE8-9431-B88BF3D0B8B7}" type="presOf" srcId="{3B34761D-955A-43CF-8EBF-5B4B9BFCFB68}" destId="{6F98CF4E-AA48-4B94-9CFE-AB3FC9D91DA0}" srcOrd="0" destOrd="2" presId="urn:microsoft.com/office/officeart/2005/8/layout/default"/>
    <dgm:cxn modelId="{50D9FE44-1441-4EC4-8479-B350FDA791DD}" type="presOf" srcId="{EA17F625-1615-4C82-AF99-0779B0715941}" destId="{F73D443F-A3C2-4EC1-B511-D679A25E422B}" srcOrd="0" destOrd="0" presId="urn:microsoft.com/office/officeart/2005/8/layout/default"/>
    <dgm:cxn modelId="{36F904DE-9011-4FD3-948D-39A20633F60B}" type="presOf" srcId="{346B682B-21A6-4588-93B4-591CA7F53419}" destId="{C4800DDB-5D8C-46E8-9FCF-8435E15537AF}" srcOrd="0" destOrd="1" presId="urn:microsoft.com/office/officeart/2005/8/layout/default"/>
    <dgm:cxn modelId="{C6B5818A-1D41-476A-92B2-D2D60EF22DAB}" type="presOf" srcId="{DBEA0E60-810F-4AB5-83CD-358838D35606}" destId="{57F82DCE-0CD2-4AD4-9C52-195B2BC05336}" srcOrd="0" destOrd="1" presId="urn:microsoft.com/office/officeart/2005/8/layout/default"/>
    <dgm:cxn modelId="{DDA8B787-B690-4FB9-AB7D-4FB9A4C9CC4A}" srcId="{BA1BD488-4AB6-4422-BC91-96DADAEF64E2}" destId="{948E562F-D822-49D5-8ADB-CBE10D81CA68}" srcOrd="0" destOrd="0" parTransId="{FA3B9AD5-E43E-4956-B353-13A4BC9FF02E}" sibTransId="{A1076CB7-E76B-4BEB-8F12-22D896335713}"/>
    <dgm:cxn modelId="{4D67F3FA-342D-4628-8AB0-B3DA2C0BBC7C}" srcId="{D7C92F9C-746D-408C-A96D-B52919DFA119}" destId="{D59E833C-41CA-44B1-8F59-F977AF551FB9}" srcOrd="5" destOrd="0" parTransId="{90121791-27A7-4466-90FB-007725C12D96}" sibTransId="{7703695F-D6B7-4B2E-84C0-8819942C13D9}"/>
    <dgm:cxn modelId="{13C15A1A-B8DA-48A2-89A7-44DDAB8BD69F}" type="presOf" srcId="{B44FDDD3-0B13-41CE-B4B3-18429B03DFD2}" destId="{72CA5018-0E0F-409F-BF6F-5F8BB2BC2868}" srcOrd="0" destOrd="6"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B4F99711-D4B3-49DD-B35F-9518021A6A44}" type="presOf" srcId="{A12842E9-F87C-4FE3-833F-970886DF557A}" destId="{33D26D01-5F79-4022-A05F-259767124865}" srcOrd="0" destOrd="3" presId="urn:microsoft.com/office/officeart/2005/8/layout/default"/>
    <dgm:cxn modelId="{10880E2C-D91C-45CC-A112-151262E4B2FF}" srcId="{74325B70-3195-4E1D-9113-B37C24DEC5EA}" destId="{052970A3-FCA2-4D39-8C2D-5A980594F9AC}" srcOrd="0" destOrd="0" parTransId="{07838844-DC68-40C7-AD2D-5FED07142DF5}" sibTransId="{279471C4-35C6-4B93-B5E8-02D5C17E3181}"/>
    <dgm:cxn modelId="{FF64C1EF-A9D2-41CB-A10A-C66D13F870FC}" type="presOf" srcId="{6519D88B-B1B4-4E84-8E0B-1DB33FB465A3}" destId="{D5C035AA-9148-47FF-9DE4-2344D65973ED}" srcOrd="0" destOrd="4"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B0BD08C3-1E17-47F2-B82F-13D592CDE67E}" type="presOf" srcId="{CF7B5E39-927B-4309-BED4-22910BEF0265}" destId="{6F98CF4E-AA48-4B94-9CFE-AB3FC9D91DA0}" srcOrd="0" destOrd="0" presId="urn:microsoft.com/office/officeart/2005/8/layout/default"/>
    <dgm:cxn modelId="{62794BCE-B427-4B75-B3C3-02585AE6F672}" type="presOf" srcId="{B3302CAE-BAC5-4EFF-B5C2-1C9681DB92D8}" destId="{EE671701-410F-475A-87FC-29136C5EA5BD}" srcOrd="0" destOrd="2" presId="urn:microsoft.com/office/officeart/2005/8/layout/default"/>
    <dgm:cxn modelId="{2CC048C5-05FF-485F-8FD6-B9D9042110B0}" type="presOf" srcId="{3CE7DAA2-DEAA-4473-A646-E0489D9467E2}" destId="{3586E1C1-6DC8-4E85-8DDF-1DD7486074FA}" srcOrd="0" destOrd="3"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02FE9A5D-7D70-4DB7-A12A-B8174BDEF577}" type="presOf" srcId="{26EBD11E-C083-453D-B833-F80BA6989386}" destId="{C4800DDB-5D8C-46E8-9FCF-8435E15537AF}" srcOrd="0" destOrd="6" presId="urn:microsoft.com/office/officeart/2005/8/layout/default"/>
    <dgm:cxn modelId="{6CFCF042-84BD-41F4-8524-5084A5F5B4FB}" type="presOf" srcId="{42EA1975-A7D3-4C78-AD56-BC8411577C12}" destId="{C4800DDB-5D8C-46E8-9FCF-8435E15537AF}" srcOrd="0" destOrd="2" presId="urn:microsoft.com/office/officeart/2005/8/layout/default"/>
    <dgm:cxn modelId="{AEB96185-AC26-4FC5-BE4C-8DBE6217A3FF}" srcId="{2DD6E32D-1C17-486C-AE13-BFF67DF1EEE9}" destId="{BA16AD5A-DCB5-42A3-AD17-B179F9400E09}" srcOrd="3" destOrd="0" parTransId="{1C29FC1B-6A92-4949-8AFD-9938B5F3DACC}" sibTransId="{2FBB3C75-ADD1-4C2E-AA80-B6A13E223075}"/>
    <dgm:cxn modelId="{6D0AF371-1CC0-4F25-89B8-36FCA7042482}" type="presOf" srcId="{C68C4576-9B75-4F84-8294-CC5FBFF1E61C}" destId="{33D26D01-5F79-4022-A05F-259767124865}" srcOrd="0" destOrd="2" presId="urn:microsoft.com/office/officeart/2005/8/layout/default"/>
    <dgm:cxn modelId="{AC851B30-B13F-4FF9-9A7B-78D64133779E}" type="presOf" srcId="{05D7593C-9B96-4F23-ACF4-93327180E0F5}" destId="{72CA5018-0E0F-409F-BF6F-5F8BB2BC2868}" srcOrd="0" destOrd="2" presId="urn:microsoft.com/office/officeart/2005/8/layout/default"/>
    <dgm:cxn modelId="{95CA2DF8-8264-42F6-9E92-3B7A37D96596}" type="presOf" srcId="{DB0F644B-B895-44A6-8CF9-40B3B719B750}" destId="{97D9F168-A75C-47BC-ACF0-5A845B8D6DC0}" srcOrd="0" destOrd="1" presId="urn:microsoft.com/office/officeart/2005/8/layout/default"/>
    <dgm:cxn modelId="{8A6C171A-DE21-47D0-8518-40F084A0B6DD}" type="presOf" srcId="{A8D31BE5-24C9-4111-9F28-E9E51CBCC484}" destId="{EE671701-410F-475A-87FC-29136C5EA5BD}" srcOrd="0" destOrd="0" presId="urn:microsoft.com/office/officeart/2005/8/layout/default"/>
    <dgm:cxn modelId="{61C4099E-1FC7-4C11-B7BE-D0C782E5BF76}" srcId="{7E35016A-44AC-4B98-A944-560091EEE722}" destId="{6759D12B-DE1D-42CF-9498-B9C58458DF5E}" srcOrd="2" destOrd="0" parTransId="{6ED6CF0F-4998-4500-9631-E6E343E61E90}" sibTransId="{CA97CA1A-49D7-4891-BEA0-3747F75976CD}"/>
    <dgm:cxn modelId="{19564180-25E1-4098-89F6-CD8C2BB27EF9}" srcId="{BAD57C23-0925-4F72-ACFF-8EA24CB45592}" destId="{5F2AA399-0338-473E-A952-8CC6330835B5}" srcOrd="1" destOrd="0" parTransId="{9129FC22-0168-4025-A082-00267BAA8D66}" sibTransId="{991B53F8-1F21-49F6-AAFA-553E95E5D857}"/>
    <dgm:cxn modelId="{5CAD8A9D-25B6-4D55-8492-5E998C43F15A}" type="presOf" srcId="{6823C1DB-C25F-4B1C-8007-0E701CECF5DC}" destId="{6F98CF4E-AA48-4B94-9CFE-AB3FC9D91DA0}" srcOrd="0" destOrd="1" presId="urn:microsoft.com/office/officeart/2005/8/layout/default"/>
    <dgm:cxn modelId="{2BD04B82-56B3-4155-9A3E-EF4B34052637}" type="presOf" srcId="{FB3D5A31-1E87-4D0D-BCC3-B333B2B6F011}" destId="{72CA5018-0E0F-409F-BF6F-5F8BB2BC2868}" srcOrd="0" destOrd="3" presId="urn:microsoft.com/office/officeart/2005/8/layout/default"/>
    <dgm:cxn modelId="{238EB560-C4DB-431E-92D0-C371D3658483}" type="presOf" srcId="{BA16AD5A-DCB5-42A3-AD17-B179F9400E09}" destId="{57F82DCE-0CD2-4AD4-9C52-195B2BC05336}" srcOrd="0" destOrd="4" presId="urn:microsoft.com/office/officeart/2005/8/layout/default"/>
    <dgm:cxn modelId="{34A656EF-A585-44C1-90EA-4F28EB032147}" type="presParOf" srcId="{5C56A649-1C96-4903-B553-BA06C245F19A}" destId="{378453CC-F8F3-4396-B854-7AFC3C5EA6E5}" srcOrd="0" destOrd="0" presId="urn:microsoft.com/office/officeart/2005/8/layout/default"/>
    <dgm:cxn modelId="{05BE86EA-FD46-4DBF-8295-5A9511B54FF5}" type="presParOf" srcId="{5C56A649-1C96-4903-B553-BA06C245F19A}" destId="{69A96E05-35A4-420D-8D7C-729F3E674003}" srcOrd="1" destOrd="0" presId="urn:microsoft.com/office/officeart/2005/8/layout/default"/>
    <dgm:cxn modelId="{9B63CDC1-DFC1-41A8-882F-2EAF79D7D56C}" type="presParOf" srcId="{5C56A649-1C96-4903-B553-BA06C245F19A}" destId="{EE671701-410F-475A-87FC-29136C5EA5BD}" srcOrd="2" destOrd="0" presId="urn:microsoft.com/office/officeart/2005/8/layout/default"/>
    <dgm:cxn modelId="{1CF54544-B070-4F42-AB4D-6EBDB171B71D}" type="presParOf" srcId="{5C56A649-1C96-4903-B553-BA06C245F19A}" destId="{5960D171-AB12-46CE-8700-307C009405DB}" srcOrd="3" destOrd="0" presId="urn:microsoft.com/office/officeart/2005/8/layout/default"/>
    <dgm:cxn modelId="{E65884BE-AD65-422E-9E05-499285AD078E}" type="presParOf" srcId="{5C56A649-1C96-4903-B553-BA06C245F19A}" destId="{1CFA8E14-865F-4549-8B09-4C44677B50D3}" srcOrd="4" destOrd="0" presId="urn:microsoft.com/office/officeart/2005/8/layout/default"/>
    <dgm:cxn modelId="{1C131394-1192-4993-AA52-5D56694978B6}" type="presParOf" srcId="{5C56A649-1C96-4903-B553-BA06C245F19A}" destId="{63408817-4676-4B1D-B555-408B1C5C5129}" srcOrd="5" destOrd="0" presId="urn:microsoft.com/office/officeart/2005/8/layout/default"/>
    <dgm:cxn modelId="{96119BC3-7712-4059-9642-823F987E78AD}" type="presParOf" srcId="{5C56A649-1C96-4903-B553-BA06C245F19A}" destId="{72CA5018-0E0F-409F-BF6F-5F8BB2BC2868}" srcOrd="6" destOrd="0" presId="urn:microsoft.com/office/officeart/2005/8/layout/default"/>
    <dgm:cxn modelId="{11A9FB4B-080C-406A-B309-62DCFAB83C39}" type="presParOf" srcId="{5C56A649-1C96-4903-B553-BA06C245F19A}" destId="{BC42CB55-E063-48C3-8287-C47E26210436}" srcOrd="7" destOrd="0" presId="urn:microsoft.com/office/officeart/2005/8/layout/default"/>
    <dgm:cxn modelId="{B4346569-F49A-45EA-833F-C73763B974E0}" type="presParOf" srcId="{5C56A649-1C96-4903-B553-BA06C245F19A}" destId="{F73D443F-A3C2-4EC1-B511-D679A25E422B}" srcOrd="8" destOrd="0" presId="urn:microsoft.com/office/officeart/2005/8/layout/default"/>
    <dgm:cxn modelId="{D0EF0DEE-52D4-4FB0-A39C-42FB29D50D22}" type="presParOf" srcId="{5C56A649-1C96-4903-B553-BA06C245F19A}" destId="{86A7B678-E12E-4175-B338-333578FA1CD3}" srcOrd="9" destOrd="0" presId="urn:microsoft.com/office/officeart/2005/8/layout/default"/>
    <dgm:cxn modelId="{90E22F09-22B8-49A4-8710-CD1DA4A43E9D}" type="presParOf" srcId="{5C56A649-1C96-4903-B553-BA06C245F19A}" destId="{3586E1C1-6DC8-4E85-8DDF-1DD7486074FA}" srcOrd="10" destOrd="0" presId="urn:microsoft.com/office/officeart/2005/8/layout/default"/>
    <dgm:cxn modelId="{A09FF4A7-92B1-4D55-A474-C755036B5393}" type="presParOf" srcId="{5C56A649-1C96-4903-B553-BA06C245F19A}" destId="{D9CB99CC-C1B5-4036-A3DD-AFD10DCA05F7}" srcOrd="11" destOrd="0" presId="urn:microsoft.com/office/officeart/2005/8/layout/default"/>
    <dgm:cxn modelId="{DC2F4776-01A8-45B8-9FFF-BCD7147A3669}" type="presParOf" srcId="{5C56A649-1C96-4903-B553-BA06C245F19A}" destId="{6F98CF4E-AA48-4B94-9CFE-AB3FC9D91DA0}" srcOrd="12" destOrd="0" presId="urn:microsoft.com/office/officeart/2005/8/layout/default"/>
    <dgm:cxn modelId="{9819CD70-98BD-492D-BB25-0C304A5287A9}" type="presParOf" srcId="{5C56A649-1C96-4903-B553-BA06C245F19A}" destId="{D8C856C4-2A41-4C58-8273-B031B3AAF9A5}" srcOrd="13" destOrd="0" presId="urn:microsoft.com/office/officeart/2005/8/layout/default"/>
    <dgm:cxn modelId="{07778D56-8E4F-40EB-AEF4-A32216492280}" type="presParOf" srcId="{5C56A649-1C96-4903-B553-BA06C245F19A}" destId="{86261968-46EF-40AD-AD3C-C6300E2397D6}" srcOrd="14" destOrd="0" presId="urn:microsoft.com/office/officeart/2005/8/layout/default"/>
    <dgm:cxn modelId="{B4F233F0-408A-445B-AAAF-D86592B87EA9}" type="presParOf" srcId="{5C56A649-1C96-4903-B553-BA06C245F19A}" destId="{BBA3C4CC-2880-41BB-A322-004BD62F874D}" srcOrd="15" destOrd="0" presId="urn:microsoft.com/office/officeart/2005/8/layout/default"/>
    <dgm:cxn modelId="{8763B7E9-C634-437B-9F56-671CF269343C}" type="presParOf" srcId="{5C56A649-1C96-4903-B553-BA06C245F19A}" destId="{97D9F168-A75C-47BC-ACF0-5A845B8D6DC0}" srcOrd="16" destOrd="0" presId="urn:microsoft.com/office/officeart/2005/8/layout/default"/>
    <dgm:cxn modelId="{8DE644E4-900E-4135-9C13-87C86B6D3080}" type="presParOf" srcId="{5C56A649-1C96-4903-B553-BA06C245F19A}" destId="{CDEC3B5C-F16D-40B6-ACD3-613E9C6BBDD7}" srcOrd="17" destOrd="0" presId="urn:microsoft.com/office/officeart/2005/8/layout/default"/>
    <dgm:cxn modelId="{93AEE086-11CC-4188-93BD-6F1C663F213C}" type="presParOf" srcId="{5C56A649-1C96-4903-B553-BA06C245F19A}" destId="{D5C035AA-9148-47FF-9DE4-2344D65973ED}" srcOrd="18" destOrd="0" presId="urn:microsoft.com/office/officeart/2005/8/layout/default"/>
    <dgm:cxn modelId="{9DF14288-CA63-4A8D-8F09-CE10F3B1F0ED}" type="presParOf" srcId="{5C56A649-1C96-4903-B553-BA06C245F19A}" destId="{5ED932A6-8F9F-4113-923C-13A361252608}" srcOrd="19" destOrd="0" presId="urn:microsoft.com/office/officeart/2005/8/layout/default"/>
    <dgm:cxn modelId="{B97D6879-1A7B-4BEA-A3D0-75078B1EFC69}" type="presParOf" srcId="{5C56A649-1C96-4903-B553-BA06C245F19A}" destId="{57F82DCE-0CD2-4AD4-9C52-195B2BC05336}" srcOrd="20" destOrd="0" presId="urn:microsoft.com/office/officeart/2005/8/layout/default"/>
    <dgm:cxn modelId="{ADB09B5F-3DE1-42E4-A626-FF575E18DB3C}" type="presParOf" srcId="{5C56A649-1C96-4903-B553-BA06C245F19A}" destId="{BB339CAB-EA74-4549-AD26-C0212F5A0AA9}" srcOrd="21" destOrd="0" presId="urn:microsoft.com/office/officeart/2005/8/layout/default"/>
    <dgm:cxn modelId="{4679000F-FB7F-4C79-8B2F-C2574E7DA287}" type="presParOf" srcId="{5C56A649-1C96-4903-B553-BA06C245F19A}" destId="{33D26D01-5F79-4022-A05F-259767124865}" srcOrd="22" destOrd="0" presId="urn:microsoft.com/office/officeart/2005/8/layout/default"/>
    <dgm:cxn modelId="{5C1F7EFB-D0E6-4C0C-8BF7-F1F0A54F56C9}" type="presParOf" srcId="{5C56A649-1C96-4903-B553-BA06C245F19A}" destId="{B0C990F7-1F91-43D6-A341-1E1CE6920EBD}" srcOrd="23" destOrd="0" presId="urn:microsoft.com/office/officeart/2005/8/layout/default"/>
    <dgm:cxn modelId="{E69973BE-07C9-447D-AE4F-3799F709F89D}" type="presParOf" srcId="{5C56A649-1C96-4903-B553-BA06C245F19A}" destId="{C4800DDB-5D8C-46E8-9FCF-8435E15537AF}" srcOrd="2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07DD63A-51BD-41EB-88F4-B2D94F35B7A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0D2055A-CD08-4CD9-B9BC-4DD3CC67F231}">
      <dgm:prSet/>
      <dgm:spPr/>
      <dgm:t>
        <a:bodyPr/>
        <a:lstStyle/>
        <a:p>
          <a:pPr>
            <a:lnSpc>
              <a:spcPct val="100000"/>
            </a:lnSpc>
          </a:pPr>
          <a:r>
            <a:rPr lang="en-CA" u="sng" dirty="0"/>
            <a:t>Data cleaning and exploratory analysis</a:t>
          </a:r>
          <a:r>
            <a:rPr lang="en-CA" dirty="0"/>
            <a:t>:</a:t>
          </a:r>
        </a:p>
        <a:p>
          <a:pPr>
            <a:lnSpc>
              <a:spcPct val="100000"/>
            </a:lnSpc>
          </a:pPr>
          <a:r>
            <a:rPr lang="en-CA" b="0" dirty="0"/>
            <a:t>Pandas, </a:t>
          </a:r>
          <a:r>
            <a:rPr lang="en-CA" b="0" dirty="0" err="1"/>
            <a:t>numpy</a:t>
          </a:r>
          <a:r>
            <a:rPr lang="en-CA" b="0" dirty="0"/>
            <a:t>, seaborn</a:t>
          </a:r>
          <a:endParaRPr lang="en-US" dirty="0"/>
        </a:p>
      </dgm:t>
    </dgm:pt>
    <dgm:pt modelId="{E3EF3DFF-E276-4C35-A35D-29A948602201}" type="parTrans" cxnId="{FD5ECE1C-F251-4E5D-BC3C-8AE55ADD6C15}">
      <dgm:prSet/>
      <dgm:spPr/>
      <dgm:t>
        <a:bodyPr/>
        <a:lstStyle/>
        <a:p>
          <a:endParaRPr lang="en-US"/>
        </a:p>
      </dgm:t>
    </dgm:pt>
    <dgm:pt modelId="{8FEAC938-878D-49EC-AF13-4D27518F945C}" type="sibTrans" cxnId="{FD5ECE1C-F251-4E5D-BC3C-8AE55ADD6C15}">
      <dgm:prSet/>
      <dgm:spPr/>
      <dgm:t>
        <a:bodyPr/>
        <a:lstStyle/>
        <a:p>
          <a:endParaRPr lang="en-US"/>
        </a:p>
      </dgm:t>
    </dgm:pt>
    <dgm:pt modelId="{246B1BE5-B7E6-4CA4-BCD2-BB14128651C6}">
      <dgm:prSet/>
      <dgm:spPr/>
      <dgm:t>
        <a:bodyPr/>
        <a:lstStyle/>
        <a:p>
          <a:pPr>
            <a:lnSpc>
              <a:spcPct val="150000"/>
            </a:lnSpc>
          </a:pPr>
          <a:r>
            <a:rPr lang="en-CA" u="sng" dirty="0"/>
            <a:t>Database storage:</a:t>
          </a:r>
          <a:r>
            <a:rPr lang="en-CA" dirty="0"/>
            <a:t> PostgreSQL</a:t>
          </a:r>
          <a:endParaRPr lang="en-US" dirty="0"/>
        </a:p>
      </dgm:t>
    </dgm:pt>
    <dgm:pt modelId="{68BAD219-FA94-44C7-98A4-8CA337B36188}" type="parTrans" cxnId="{083D9A3D-D7FF-4C1E-9340-592D58E91F5B}">
      <dgm:prSet/>
      <dgm:spPr/>
      <dgm:t>
        <a:bodyPr/>
        <a:lstStyle/>
        <a:p>
          <a:endParaRPr lang="en-US"/>
        </a:p>
      </dgm:t>
    </dgm:pt>
    <dgm:pt modelId="{5CC8B169-AF22-4F6D-A096-96BAAD10F1FC}" type="sibTrans" cxnId="{083D9A3D-D7FF-4C1E-9340-592D58E91F5B}">
      <dgm:prSet/>
      <dgm:spPr/>
      <dgm:t>
        <a:bodyPr/>
        <a:lstStyle/>
        <a:p>
          <a:endParaRPr lang="en-US"/>
        </a:p>
      </dgm:t>
    </dgm:pt>
    <dgm:pt modelId="{5BEEF35A-4C01-4302-ABC5-600CC4A76854}">
      <dgm:prSet/>
      <dgm:spPr/>
      <dgm:t>
        <a:bodyPr/>
        <a:lstStyle/>
        <a:p>
          <a:pPr algn="ctr">
            <a:lnSpc>
              <a:spcPct val="150000"/>
            </a:lnSpc>
            <a:spcAft>
              <a:spcPts val="0"/>
            </a:spcAft>
          </a:pPr>
          <a:r>
            <a:rPr lang="en-CA" u="sng" dirty="0"/>
            <a:t>Machine learning models: </a:t>
          </a:r>
          <a:r>
            <a:rPr lang="en-CA" dirty="0"/>
            <a:t>Decision tree, </a:t>
          </a:r>
        </a:p>
        <a:p>
          <a:pPr algn="ctr">
            <a:lnSpc>
              <a:spcPct val="100000"/>
            </a:lnSpc>
            <a:spcAft>
              <a:spcPts val="0"/>
            </a:spcAft>
          </a:pPr>
          <a:r>
            <a:rPr lang="en-CA" dirty="0"/>
            <a:t>Random forest, </a:t>
          </a:r>
        </a:p>
        <a:p>
          <a:pPr algn="ctr">
            <a:lnSpc>
              <a:spcPct val="100000"/>
            </a:lnSpc>
            <a:spcAft>
              <a:spcPts val="0"/>
            </a:spcAft>
          </a:pPr>
          <a:r>
            <a:rPr lang="en-CA" dirty="0"/>
            <a:t>Balance random forest and Gradient boosting</a:t>
          </a:r>
          <a:endParaRPr lang="en-US" dirty="0"/>
        </a:p>
      </dgm:t>
    </dgm:pt>
    <dgm:pt modelId="{6B30F006-D984-4952-B4FE-B5B8AFA125E4}" type="parTrans" cxnId="{EE761FB5-D5AD-41EF-BFA0-545471399061}">
      <dgm:prSet/>
      <dgm:spPr/>
      <dgm:t>
        <a:bodyPr/>
        <a:lstStyle/>
        <a:p>
          <a:endParaRPr lang="en-US"/>
        </a:p>
      </dgm:t>
    </dgm:pt>
    <dgm:pt modelId="{D7B3DB4E-D811-47CC-975E-1D6EEF50E26B}" type="sibTrans" cxnId="{EE761FB5-D5AD-41EF-BFA0-545471399061}">
      <dgm:prSet/>
      <dgm:spPr/>
      <dgm:t>
        <a:bodyPr/>
        <a:lstStyle/>
        <a:p>
          <a:endParaRPr lang="en-US"/>
        </a:p>
      </dgm:t>
    </dgm:pt>
    <dgm:pt modelId="{FA596328-B22C-43A6-8AFF-71C73112FFAA}">
      <dgm:prSet/>
      <dgm:spPr/>
      <dgm:t>
        <a:bodyPr/>
        <a:lstStyle/>
        <a:p>
          <a:pPr>
            <a:lnSpc>
              <a:spcPct val="100000"/>
            </a:lnSpc>
          </a:pPr>
          <a:r>
            <a:rPr lang="en-CA" u="sng" dirty="0"/>
            <a:t>Dashboard:</a:t>
          </a:r>
          <a:r>
            <a:rPr lang="en-CA" dirty="0"/>
            <a:t> </a:t>
          </a:r>
        </a:p>
        <a:p>
          <a:pPr>
            <a:lnSpc>
              <a:spcPct val="100000"/>
            </a:lnSpc>
          </a:pPr>
          <a:r>
            <a:rPr lang="en-CA" dirty="0"/>
            <a:t>Tableau public</a:t>
          </a:r>
          <a:endParaRPr lang="en-US" dirty="0"/>
        </a:p>
      </dgm:t>
    </dgm:pt>
    <dgm:pt modelId="{5F5E0AAB-60B0-434C-865B-6F2A56900BF3}" type="parTrans" cxnId="{F56E6CBA-4ADD-4403-8019-A5F0E0A0DF0C}">
      <dgm:prSet/>
      <dgm:spPr/>
      <dgm:t>
        <a:bodyPr/>
        <a:lstStyle/>
        <a:p>
          <a:endParaRPr lang="en-US"/>
        </a:p>
      </dgm:t>
    </dgm:pt>
    <dgm:pt modelId="{9DC89374-F37F-4CC2-91C8-1DB7022256CA}" type="sibTrans" cxnId="{F56E6CBA-4ADD-4403-8019-A5F0E0A0DF0C}">
      <dgm:prSet/>
      <dgm:spPr/>
      <dgm:t>
        <a:bodyPr/>
        <a:lstStyle/>
        <a:p>
          <a:endParaRPr lang="en-US"/>
        </a:p>
      </dgm:t>
    </dgm:pt>
    <dgm:pt modelId="{25294433-B2CA-4AC1-A3E8-6BDE567CFE8A}" type="pres">
      <dgm:prSet presAssocID="{807DD63A-51BD-41EB-88F4-B2D94F35B7A6}" presName="root" presStyleCnt="0">
        <dgm:presLayoutVars>
          <dgm:dir/>
          <dgm:resizeHandles val="exact"/>
        </dgm:presLayoutVars>
      </dgm:prSet>
      <dgm:spPr/>
      <dgm:t>
        <a:bodyPr/>
        <a:lstStyle/>
        <a:p>
          <a:endParaRPr lang="en-CA"/>
        </a:p>
      </dgm:t>
    </dgm:pt>
    <dgm:pt modelId="{35BD7E37-A8E4-4586-8845-212912A1DF9D}" type="pres">
      <dgm:prSet presAssocID="{F0D2055A-CD08-4CD9-B9BC-4DD3CC67F231}" presName="compNode" presStyleCnt="0"/>
      <dgm:spPr/>
    </dgm:pt>
    <dgm:pt modelId="{D8D50EC1-9F2F-4F2B-A44E-9DA0D3C7CD94}" type="pres">
      <dgm:prSet presAssocID="{F0D2055A-CD08-4CD9-B9BC-4DD3CC67F2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61AFEED5-846D-499F-97E2-1DF6B8818AD6}" type="pres">
      <dgm:prSet presAssocID="{F0D2055A-CD08-4CD9-B9BC-4DD3CC67F231}" presName="spaceRect" presStyleCnt="0"/>
      <dgm:spPr/>
    </dgm:pt>
    <dgm:pt modelId="{FF8563C6-F53B-477A-9EB6-7928FB97A37C}" type="pres">
      <dgm:prSet presAssocID="{F0D2055A-CD08-4CD9-B9BC-4DD3CC67F231}" presName="textRect" presStyleLbl="revTx" presStyleIdx="0" presStyleCnt="4">
        <dgm:presLayoutVars>
          <dgm:chMax val="1"/>
          <dgm:chPref val="1"/>
        </dgm:presLayoutVars>
      </dgm:prSet>
      <dgm:spPr/>
      <dgm:t>
        <a:bodyPr/>
        <a:lstStyle/>
        <a:p>
          <a:endParaRPr lang="en-CA"/>
        </a:p>
      </dgm:t>
    </dgm:pt>
    <dgm:pt modelId="{C546BE23-4691-4749-93C0-77D4FE8454A7}" type="pres">
      <dgm:prSet presAssocID="{8FEAC938-878D-49EC-AF13-4D27518F945C}" presName="sibTrans" presStyleCnt="0"/>
      <dgm:spPr/>
    </dgm:pt>
    <dgm:pt modelId="{472E0CAA-DB6A-40C9-A372-49EA4D312CCB}" type="pres">
      <dgm:prSet presAssocID="{246B1BE5-B7E6-4CA4-BCD2-BB14128651C6}" presName="compNode" presStyleCnt="0"/>
      <dgm:spPr/>
    </dgm:pt>
    <dgm:pt modelId="{8EAAA964-8E2B-498B-B57F-6600E0E28736}" type="pres">
      <dgm:prSet presAssocID="{246B1BE5-B7E6-4CA4-BCD2-BB14128651C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18DC16E5-2803-4110-9DDF-C6461E7B84A4}" type="pres">
      <dgm:prSet presAssocID="{246B1BE5-B7E6-4CA4-BCD2-BB14128651C6}" presName="spaceRect" presStyleCnt="0"/>
      <dgm:spPr/>
    </dgm:pt>
    <dgm:pt modelId="{B1A1A8A3-05D0-4E17-B653-3CC0FD6C11C1}" type="pres">
      <dgm:prSet presAssocID="{246B1BE5-B7E6-4CA4-BCD2-BB14128651C6}" presName="textRect" presStyleLbl="revTx" presStyleIdx="1" presStyleCnt="4">
        <dgm:presLayoutVars>
          <dgm:chMax val="1"/>
          <dgm:chPref val="1"/>
        </dgm:presLayoutVars>
      </dgm:prSet>
      <dgm:spPr/>
      <dgm:t>
        <a:bodyPr/>
        <a:lstStyle/>
        <a:p>
          <a:endParaRPr lang="en-CA"/>
        </a:p>
      </dgm:t>
    </dgm:pt>
    <dgm:pt modelId="{FDD89AFE-6BA2-4254-87DF-72F7B7368966}" type="pres">
      <dgm:prSet presAssocID="{5CC8B169-AF22-4F6D-A096-96BAAD10F1FC}" presName="sibTrans" presStyleCnt="0"/>
      <dgm:spPr/>
    </dgm:pt>
    <dgm:pt modelId="{564ED375-40E5-437A-925E-B1EE4D1D32FD}" type="pres">
      <dgm:prSet presAssocID="{5BEEF35A-4C01-4302-ABC5-600CC4A76854}" presName="compNode" presStyleCnt="0"/>
      <dgm:spPr/>
    </dgm:pt>
    <dgm:pt modelId="{32B8D066-84EE-49CE-8005-3AED134EEC3C}" type="pres">
      <dgm:prSet presAssocID="{5BEEF35A-4C01-4302-ABC5-600CC4A7685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dgm:spPr>
      <dgm:extLst>
        <a:ext uri="{E40237B7-FDA0-4F09-8148-C483321AD2D9}">
          <dgm14:cNvPr xmlns:dgm14="http://schemas.microsoft.com/office/drawing/2010/diagram" id="0" name="" descr="Forest scene"/>
        </a:ext>
      </dgm:extLst>
    </dgm:pt>
    <dgm:pt modelId="{219D4DFE-BC72-4813-A782-4BEBBC20DE86}" type="pres">
      <dgm:prSet presAssocID="{5BEEF35A-4C01-4302-ABC5-600CC4A76854}" presName="spaceRect" presStyleCnt="0"/>
      <dgm:spPr/>
    </dgm:pt>
    <dgm:pt modelId="{A5DCC5A2-BE7A-4F60-BBBE-31BCA85E1C49}" type="pres">
      <dgm:prSet presAssocID="{5BEEF35A-4C01-4302-ABC5-600CC4A76854}" presName="textRect" presStyleLbl="revTx" presStyleIdx="2" presStyleCnt="4">
        <dgm:presLayoutVars>
          <dgm:chMax val="1"/>
          <dgm:chPref val="1"/>
        </dgm:presLayoutVars>
      </dgm:prSet>
      <dgm:spPr/>
      <dgm:t>
        <a:bodyPr/>
        <a:lstStyle/>
        <a:p>
          <a:endParaRPr lang="en-CA"/>
        </a:p>
      </dgm:t>
    </dgm:pt>
    <dgm:pt modelId="{C558AFB9-542F-46BC-AEC4-1F8A65A237A1}" type="pres">
      <dgm:prSet presAssocID="{D7B3DB4E-D811-47CC-975E-1D6EEF50E26B}" presName="sibTrans" presStyleCnt="0"/>
      <dgm:spPr/>
    </dgm:pt>
    <dgm:pt modelId="{14AB0900-783A-4AF3-A8F0-0579F1389ED9}" type="pres">
      <dgm:prSet presAssocID="{FA596328-B22C-43A6-8AFF-71C73112FFAA}" presName="compNode" presStyleCnt="0"/>
      <dgm:spPr/>
    </dgm:pt>
    <dgm:pt modelId="{75B9D01C-5576-4BF4-929B-54F65585080C}" type="pres">
      <dgm:prSet presAssocID="{FA596328-B22C-43A6-8AFF-71C73112FFA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dgm:spPr>
      <dgm:extLst>
        <a:ext uri="{E40237B7-FDA0-4F09-8148-C483321AD2D9}">
          <dgm14:cNvPr xmlns:dgm14="http://schemas.microsoft.com/office/drawing/2010/diagram" id="0" name="" descr="Gauge"/>
        </a:ext>
      </dgm:extLst>
    </dgm:pt>
    <dgm:pt modelId="{D27AEAF8-D73D-4A48-9CF0-B5F46281E04D}" type="pres">
      <dgm:prSet presAssocID="{FA596328-B22C-43A6-8AFF-71C73112FFAA}" presName="spaceRect" presStyleCnt="0"/>
      <dgm:spPr/>
    </dgm:pt>
    <dgm:pt modelId="{6C771E68-7858-4F16-8ED6-0F83557D59D3}" type="pres">
      <dgm:prSet presAssocID="{FA596328-B22C-43A6-8AFF-71C73112FFAA}" presName="textRect" presStyleLbl="revTx" presStyleIdx="3" presStyleCnt="4">
        <dgm:presLayoutVars>
          <dgm:chMax val="1"/>
          <dgm:chPref val="1"/>
        </dgm:presLayoutVars>
      </dgm:prSet>
      <dgm:spPr/>
      <dgm:t>
        <a:bodyPr/>
        <a:lstStyle/>
        <a:p>
          <a:endParaRPr lang="en-CA"/>
        </a:p>
      </dgm:t>
    </dgm:pt>
  </dgm:ptLst>
  <dgm:cxnLst>
    <dgm:cxn modelId="{AB4621FC-4C5F-4EE0-8E19-6CD49B1B4B91}" type="presOf" srcId="{FA596328-B22C-43A6-8AFF-71C73112FFAA}" destId="{6C771E68-7858-4F16-8ED6-0F83557D59D3}" srcOrd="0" destOrd="0" presId="urn:microsoft.com/office/officeart/2018/2/layout/IconLabelList"/>
    <dgm:cxn modelId="{D18BC739-F7A1-40B6-A177-0FBF7A9B1B44}" type="presOf" srcId="{F0D2055A-CD08-4CD9-B9BC-4DD3CC67F231}" destId="{FF8563C6-F53B-477A-9EB6-7928FB97A37C}" srcOrd="0" destOrd="0" presId="urn:microsoft.com/office/officeart/2018/2/layout/IconLabelList"/>
    <dgm:cxn modelId="{083D9A3D-D7FF-4C1E-9340-592D58E91F5B}" srcId="{807DD63A-51BD-41EB-88F4-B2D94F35B7A6}" destId="{246B1BE5-B7E6-4CA4-BCD2-BB14128651C6}" srcOrd="1" destOrd="0" parTransId="{68BAD219-FA94-44C7-98A4-8CA337B36188}" sibTransId="{5CC8B169-AF22-4F6D-A096-96BAAD10F1FC}"/>
    <dgm:cxn modelId="{EE761FB5-D5AD-41EF-BFA0-545471399061}" srcId="{807DD63A-51BD-41EB-88F4-B2D94F35B7A6}" destId="{5BEEF35A-4C01-4302-ABC5-600CC4A76854}" srcOrd="2" destOrd="0" parTransId="{6B30F006-D984-4952-B4FE-B5B8AFA125E4}" sibTransId="{D7B3DB4E-D811-47CC-975E-1D6EEF50E26B}"/>
    <dgm:cxn modelId="{0AD3B509-ACDC-4150-B626-B0C001F05AF6}" type="presOf" srcId="{246B1BE5-B7E6-4CA4-BCD2-BB14128651C6}" destId="{B1A1A8A3-05D0-4E17-B653-3CC0FD6C11C1}" srcOrd="0" destOrd="0" presId="urn:microsoft.com/office/officeart/2018/2/layout/IconLabelList"/>
    <dgm:cxn modelId="{FD5ECE1C-F251-4E5D-BC3C-8AE55ADD6C15}" srcId="{807DD63A-51BD-41EB-88F4-B2D94F35B7A6}" destId="{F0D2055A-CD08-4CD9-B9BC-4DD3CC67F231}" srcOrd="0" destOrd="0" parTransId="{E3EF3DFF-E276-4C35-A35D-29A948602201}" sibTransId="{8FEAC938-878D-49EC-AF13-4D27518F945C}"/>
    <dgm:cxn modelId="{BB2E54E0-F350-40E2-B6C5-99E08CF78E9F}" type="presOf" srcId="{5BEEF35A-4C01-4302-ABC5-600CC4A76854}" destId="{A5DCC5A2-BE7A-4F60-BBBE-31BCA85E1C49}" srcOrd="0" destOrd="0" presId="urn:microsoft.com/office/officeart/2018/2/layout/IconLabelList"/>
    <dgm:cxn modelId="{0EB2661F-A639-4BF3-BEF8-F287EC1289AC}" type="presOf" srcId="{807DD63A-51BD-41EB-88F4-B2D94F35B7A6}" destId="{25294433-B2CA-4AC1-A3E8-6BDE567CFE8A}" srcOrd="0" destOrd="0" presId="urn:microsoft.com/office/officeart/2018/2/layout/IconLabelList"/>
    <dgm:cxn modelId="{F56E6CBA-4ADD-4403-8019-A5F0E0A0DF0C}" srcId="{807DD63A-51BD-41EB-88F4-B2D94F35B7A6}" destId="{FA596328-B22C-43A6-8AFF-71C73112FFAA}" srcOrd="3" destOrd="0" parTransId="{5F5E0AAB-60B0-434C-865B-6F2A56900BF3}" sibTransId="{9DC89374-F37F-4CC2-91C8-1DB7022256CA}"/>
    <dgm:cxn modelId="{26C89320-C366-4A57-9E80-AC37A568C40D}" type="presParOf" srcId="{25294433-B2CA-4AC1-A3E8-6BDE567CFE8A}" destId="{35BD7E37-A8E4-4586-8845-212912A1DF9D}" srcOrd="0" destOrd="0" presId="urn:microsoft.com/office/officeart/2018/2/layout/IconLabelList"/>
    <dgm:cxn modelId="{D6CF1C90-A7B5-43B5-A68B-7F9D05E43342}" type="presParOf" srcId="{35BD7E37-A8E4-4586-8845-212912A1DF9D}" destId="{D8D50EC1-9F2F-4F2B-A44E-9DA0D3C7CD94}" srcOrd="0" destOrd="0" presId="urn:microsoft.com/office/officeart/2018/2/layout/IconLabelList"/>
    <dgm:cxn modelId="{C96664EE-144A-456C-A1F5-78FA9C5BF792}" type="presParOf" srcId="{35BD7E37-A8E4-4586-8845-212912A1DF9D}" destId="{61AFEED5-846D-499F-97E2-1DF6B8818AD6}" srcOrd="1" destOrd="0" presId="urn:microsoft.com/office/officeart/2018/2/layout/IconLabelList"/>
    <dgm:cxn modelId="{F309F3D3-3E4C-4D97-9AC2-9078F1862B85}" type="presParOf" srcId="{35BD7E37-A8E4-4586-8845-212912A1DF9D}" destId="{FF8563C6-F53B-477A-9EB6-7928FB97A37C}" srcOrd="2" destOrd="0" presId="urn:microsoft.com/office/officeart/2018/2/layout/IconLabelList"/>
    <dgm:cxn modelId="{83706C7D-314F-4862-887A-D9E6354F4F22}" type="presParOf" srcId="{25294433-B2CA-4AC1-A3E8-6BDE567CFE8A}" destId="{C546BE23-4691-4749-93C0-77D4FE8454A7}" srcOrd="1" destOrd="0" presId="urn:microsoft.com/office/officeart/2018/2/layout/IconLabelList"/>
    <dgm:cxn modelId="{66E848FE-CEE8-4268-A87C-010A39C8CFB7}" type="presParOf" srcId="{25294433-B2CA-4AC1-A3E8-6BDE567CFE8A}" destId="{472E0CAA-DB6A-40C9-A372-49EA4D312CCB}" srcOrd="2" destOrd="0" presId="urn:microsoft.com/office/officeart/2018/2/layout/IconLabelList"/>
    <dgm:cxn modelId="{CF33FC45-367D-4831-9933-B94831352443}" type="presParOf" srcId="{472E0CAA-DB6A-40C9-A372-49EA4D312CCB}" destId="{8EAAA964-8E2B-498B-B57F-6600E0E28736}" srcOrd="0" destOrd="0" presId="urn:microsoft.com/office/officeart/2018/2/layout/IconLabelList"/>
    <dgm:cxn modelId="{314E1C22-1E87-4252-91A1-10270EEDFB6F}" type="presParOf" srcId="{472E0CAA-DB6A-40C9-A372-49EA4D312CCB}" destId="{18DC16E5-2803-4110-9DDF-C6461E7B84A4}" srcOrd="1" destOrd="0" presId="urn:microsoft.com/office/officeart/2018/2/layout/IconLabelList"/>
    <dgm:cxn modelId="{AC624AC5-8EBF-4945-9A14-A233219C37B9}" type="presParOf" srcId="{472E0CAA-DB6A-40C9-A372-49EA4D312CCB}" destId="{B1A1A8A3-05D0-4E17-B653-3CC0FD6C11C1}" srcOrd="2" destOrd="0" presId="urn:microsoft.com/office/officeart/2018/2/layout/IconLabelList"/>
    <dgm:cxn modelId="{DBAB3830-F7DB-473E-9DDF-860F860AEE60}" type="presParOf" srcId="{25294433-B2CA-4AC1-A3E8-6BDE567CFE8A}" destId="{FDD89AFE-6BA2-4254-87DF-72F7B7368966}" srcOrd="3" destOrd="0" presId="urn:microsoft.com/office/officeart/2018/2/layout/IconLabelList"/>
    <dgm:cxn modelId="{93798A86-DCFD-4978-96DF-68FF4EA96450}" type="presParOf" srcId="{25294433-B2CA-4AC1-A3E8-6BDE567CFE8A}" destId="{564ED375-40E5-437A-925E-B1EE4D1D32FD}" srcOrd="4" destOrd="0" presId="urn:microsoft.com/office/officeart/2018/2/layout/IconLabelList"/>
    <dgm:cxn modelId="{8BFA0251-47C4-4978-B1C9-6780858DF8A2}" type="presParOf" srcId="{564ED375-40E5-437A-925E-B1EE4D1D32FD}" destId="{32B8D066-84EE-49CE-8005-3AED134EEC3C}" srcOrd="0" destOrd="0" presId="urn:microsoft.com/office/officeart/2018/2/layout/IconLabelList"/>
    <dgm:cxn modelId="{BC8E07CC-BF28-45A6-9B97-D956EC296E67}" type="presParOf" srcId="{564ED375-40E5-437A-925E-B1EE4D1D32FD}" destId="{219D4DFE-BC72-4813-A782-4BEBBC20DE86}" srcOrd="1" destOrd="0" presId="urn:microsoft.com/office/officeart/2018/2/layout/IconLabelList"/>
    <dgm:cxn modelId="{61E02968-7C63-47A9-B0CA-2E04E17FCE2D}" type="presParOf" srcId="{564ED375-40E5-437A-925E-B1EE4D1D32FD}" destId="{A5DCC5A2-BE7A-4F60-BBBE-31BCA85E1C49}" srcOrd="2" destOrd="0" presId="urn:microsoft.com/office/officeart/2018/2/layout/IconLabelList"/>
    <dgm:cxn modelId="{FBA99031-F040-48B2-A995-B4B58DE11B12}" type="presParOf" srcId="{25294433-B2CA-4AC1-A3E8-6BDE567CFE8A}" destId="{C558AFB9-542F-46BC-AEC4-1F8A65A237A1}" srcOrd="5" destOrd="0" presId="urn:microsoft.com/office/officeart/2018/2/layout/IconLabelList"/>
    <dgm:cxn modelId="{BE1C4A36-C2E0-4E83-B63E-D22D672B17CF}" type="presParOf" srcId="{25294433-B2CA-4AC1-A3E8-6BDE567CFE8A}" destId="{14AB0900-783A-4AF3-A8F0-0579F1389ED9}" srcOrd="6" destOrd="0" presId="urn:microsoft.com/office/officeart/2018/2/layout/IconLabelList"/>
    <dgm:cxn modelId="{60362EE0-D7BC-45A6-9A8B-317A822D9CFF}" type="presParOf" srcId="{14AB0900-783A-4AF3-A8F0-0579F1389ED9}" destId="{75B9D01C-5576-4BF4-929B-54F65585080C}" srcOrd="0" destOrd="0" presId="urn:microsoft.com/office/officeart/2018/2/layout/IconLabelList"/>
    <dgm:cxn modelId="{1B4C1FBA-20E8-4C69-8339-9278740CF0F5}" type="presParOf" srcId="{14AB0900-783A-4AF3-A8F0-0579F1389ED9}" destId="{D27AEAF8-D73D-4A48-9CF0-B5F46281E04D}" srcOrd="1" destOrd="0" presId="urn:microsoft.com/office/officeart/2018/2/layout/IconLabelList"/>
    <dgm:cxn modelId="{02642E83-9D37-4C66-8E51-C09929859210}" type="presParOf" srcId="{14AB0900-783A-4AF3-A8F0-0579F1389ED9}" destId="{6C771E68-7858-4F16-8ED6-0F83557D59D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AFFB9B-9FB8-469E-96F9-4D32314110B6}"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689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1847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5076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257097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6/5/2022</a:t>
            </a:fld>
            <a:endParaRPr lang="en-US"/>
          </a:p>
        </p:txBody>
      </p:sp>
      <p:sp>
        <p:nvSpPr>
          <p:cNvPr id="4" name="Footer Placeholder 3">
            <a:extLst>
              <a:ext uri="{FF2B5EF4-FFF2-40B4-BE49-F238E27FC236}">
                <a16:creationId xmlns=""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715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771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5076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smtClean="0"/>
              <a:t>6/5/2022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1271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4998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EC5CECA-2D3A-4680-9B49-752200DE467C}" type="datetimeFigureOut">
              <a:rPr lang="en-US" smtClean="0"/>
              <a:t>6/5/2022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99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0C3BFE2-83B7-4B0A-B9D3-AB28331082B3}" type="datetimeFigureOut">
              <a:rPr lang="en-US" smtClean="0"/>
              <a:t>6/5/2022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304105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7972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35BB1C6-BF8F-4481-8AB2-603A1C8A906A}" type="datetimeFigureOut">
              <a:rPr lang="en-US" smtClean="0"/>
              <a:t>6/5/2022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91899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2"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open.toronto.ca/dataset/motor-vehicle-collisions-involving-killed-or-seriously-injured-persons/" TargetMode="Externa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CRASH DETECTIVES</a:t>
            </a:r>
            <a:endParaRPr lang="en-CA" dirty="0"/>
          </a:p>
        </p:txBody>
      </p:sp>
      <p:sp>
        <p:nvSpPr>
          <p:cNvPr id="3" name="Subtitle 2"/>
          <p:cNvSpPr>
            <a:spLocks noGrp="1"/>
          </p:cNvSpPr>
          <p:nvPr>
            <p:ph type="subTitle" idx="1"/>
          </p:nvPr>
        </p:nvSpPr>
        <p:spPr/>
        <p:txBody>
          <a:bodyPr/>
          <a:lstStyle/>
          <a:p>
            <a:endParaRPr lang="en-CA"/>
          </a:p>
        </p:txBody>
      </p:sp>
    </p:spTree>
    <p:extLst>
      <p:ext uri="{BB962C8B-B14F-4D97-AF65-F5344CB8AC3E}">
        <p14:creationId xmlns:p14="http://schemas.microsoft.com/office/powerpoint/2010/main" val="4062056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EXPLORATORY DATA ANALYSIS</a:t>
            </a:r>
          </a:p>
        </p:txBody>
      </p:sp>
      <p:sp>
        <p:nvSpPr>
          <p:cNvPr id="3" name="Content Placeholder 2"/>
          <p:cNvSpPr>
            <a:spLocks noGrp="1"/>
          </p:cNvSpPr>
          <p:nvPr>
            <p:ph idx="1"/>
          </p:nvPr>
        </p:nvSpPr>
        <p:spPr/>
        <p:txBody>
          <a:bodyPr/>
          <a:lstStyle/>
          <a:p>
            <a:pPr>
              <a:buFont typeface="Arial" panose="020B0604020202020204" pitchFamily="34" charset="0"/>
              <a:buChar char="•"/>
            </a:pPr>
            <a:r>
              <a:rPr lang="en-CA" dirty="0" smtClean="0"/>
              <a:t>More Fatal accidents in areas without Red Light</a:t>
            </a:r>
          </a:p>
          <a:p>
            <a:pPr>
              <a:buFont typeface="Arial" panose="020B0604020202020204" pitchFamily="34" charset="0"/>
              <a:buChar char="•"/>
            </a:pPr>
            <a:r>
              <a:rPr lang="en-CA" dirty="0" smtClean="0"/>
              <a:t>More accidents happen in the beginning of Summer and Winter</a:t>
            </a:r>
          </a:p>
          <a:p>
            <a:pPr>
              <a:buFont typeface="Arial" panose="020B0604020202020204" pitchFamily="34" charset="0"/>
              <a:buChar char="•"/>
            </a:pPr>
            <a:r>
              <a:rPr lang="en-CA" dirty="0" smtClean="0"/>
              <a:t>Weekends are more dangerous. Fridays are worse.</a:t>
            </a:r>
          </a:p>
          <a:p>
            <a:pPr marL="0" indent="0">
              <a:buNone/>
            </a:pPr>
            <a:endParaRPr lang="en-CA" dirty="0" smtClean="0"/>
          </a:p>
          <a:p>
            <a:pPr>
              <a:buFont typeface="Arial" panose="020B0604020202020204" pitchFamily="34" charset="0"/>
              <a:buChar char="•"/>
            </a:pPr>
            <a:endParaRPr lang="en-CA" dirty="0"/>
          </a:p>
        </p:txBody>
      </p:sp>
    </p:spTree>
    <p:extLst>
      <p:ext uri="{BB962C8B-B14F-4D97-AF65-F5344CB8AC3E}">
        <p14:creationId xmlns:p14="http://schemas.microsoft.com/office/powerpoint/2010/main" val="700980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RED LIGHT CAMERA COORDINATES</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3811" y="1846263"/>
            <a:ext cx="6984703" cy="4022725"/>
          </a:xfrm>
        </p:spPr>
      </p:pic>
    </p:spTree>
    <p:extLst>
      <p:ext uri="{BB962C8B-B14F-4D97-AF65-F5344CB8AC3E}">
        <p14:creationId xmlns:p14="http://schemas.microsoft.com/office/powerpoint/2010/main" val="2237916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Accidents in Red Light Camera</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5987" y="1846263"/>
            <a:ext cx="5760352" cy="4022725"/>
          </a:xfrm>
        </p:spPr>
      </p:pic>
    </p:spTree>
    <p:extLst>
      <p:ext uri="{BB962C8B-B14F-4D97-AF65-F5344CB8AC3E}">
        <p14:creationId xmlns:p14="http://schemas.microsoft.com/office/powerpoint/2010/main" val="1857568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Accidents Without Red Light Cameras</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0701" y="1846263"/>
            <a:ext cx="4770924" cy="4022725"/>
          </a:xfrm>
        </p:spPr>
      </p:pic>
    </p:spTree>
    <p:extLst>
      <p:ext uri="{BB962C8B-B14F-4D97-AF65-F5344CB8AC3E}">
        <p14:creationId xmlns:p14="http://schemas.microsoft.com/office/powerpoint/2010/main" val="3192765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Heat Map for WITH and WITHOUT Red Light Cameras</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855" y="1846263"/>
            <a:ext cx="9766616" cy="4022725"/>
          </a:xfrm>
        </p:spPr>
      </p:pic>
    </p:spTree>
    <p:extLst>
      <p:ext uri="{BB962C8B-B14F-4D97-AF65-F5344CB8AC3E}">
        <p14:creationId xmlns:p14="http://schemas.microsoft.com/office/powerpoint/2010/main" val="2224922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POSSIBLE SOLUTION</a:t>
            </a:r>
            <a:endParaRPr lang="en-CA" dirty="0"/>
          </a:p>
        </p:txBody>
      </p:sp>
      <p:sp>
        <p:nvSpPr>
          <p:cNvPr id="3" name="Content Placeholder 2"/>
          <p:cNvSpPr>
            <a:spLocks noGrp="1"/>
          </p:cNvSpPr>
          <p:nvPr>
            <p:ph idx="1"/>
          </p:nvPr>
        </p:nvSpPr>
        <p:spPr/>
        <p:txBody>
          <a:bodyPr/>
          <a:lstStyle/>
          <a:p>
            <a:r>
              <a:rPr lang="en-US" dirty="0"/>
              <a:t>From the data above more controlled areas would be beneficial. Maybe signs alerting drivers of the upcoming junctions, traffic lights, or stop signs would help in some of these areas where they are feasible. </a:t>
            </a:r>
            <a:endParaRPr lang="en-US" dirty="0" smtClean="0"/>
          </a:p>
          <a:p>
            <a:endParaRPr lang="en-US" dirty="0"/>
          </a:p>
          <a:p>
            <a:r>
              <a:rPr lang="en-US" dirty="0" smtClean="0"/>
              <a:t>ADD MORE…..</a:t>
            </a:r>
            <a:endParaRPr lang="en-US" dirty="0"/>
          </a:p>
        </p:txBody>
      </p:sp>
    </p:spTree>
    <p:extLst>
      <p:ext uri="{BB962C8B-B14F-4D97-AF65-F5344CB8AC3E}">
        <p14:creationId xmlns:p14="http://schemas.microsoft.com/office/powerpoint/2010/main" val="2568113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DASHBOARD</a:t>
            </a:r>
            <a:endParaRPr lang="en-CA" dirty="0"/>
          </a:p>
        </p:txBody>
      </p:sp>
      <p:sp>
        <p:nvSpPr>
          <p:cNvPr id="3" name="Content Placeholder 2"/>
          <p:cNvSpPr>
            <a:spLocks noGrp="1"/>
          </p:cNvSpPr>
          <p:nvPr>
            <p:ph idx="1"/>
          </p:nvPr>
        </p:nvSpPr>
        <p:spPr/>
        <p:txBody>
          <a:bodyPr/>
          <a:lstStyle/>
          <a:p>
            <a:r>
              <a:rPr lang="en-CA" dirty="0"/>
              <a:t>https://public.tableau.com/app/profile/kritika1614/viz/Roadaccidents_Toronto_viz/Dashboard2</a:t>
            </a:r>
          </a:p>
        </p:txBody>
      </p:sp>
    </p:spTree>
    <p:extLst>
      <p:ext uri="{BB962C8B-B14F-4D97-AF65-F5344CB8AC3E}">
        <p14:creationId xmlns:p14="http://schemas.microsoft.com/office/powerpoint/2010/main" val="308093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DASHBOARD</a:t>
            </a:r>
            <a:endParaRPr lang="en-CA"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765" y="121905"/>
            <a:ext cx="10635915" cy="591552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32364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Machine Learning</a:t>
            </a:r>
            <a:endParaRPr lang="en-CA" dirty="0"/>
          </a:p>
        </p:txBody>
      </p:sp>
      <p:sp>
        <p:nvSpPr>
          <p:cNvPr id="3" name="Content Placeholder 2"/>
          <p:cNvSpPr>
            <a:spLocks noGrp="1"/>
          </p:cNvSpPr>
          <p:nvPr>
            <p:ph idx="1"/>
          </p:nvPr>
        </p:nvSpPr>
        <p:spPr/>
        <p:txBody>
          <a:bodyPr/>
          <a:lstStyle/>
          <a:p>
            <a:r>
              <a:rPr lang="en-US" dirty="0"/>
              <a:t>In our machine leaning approach, we will be </a:t>
            </a:r>
            <a:r>
              <a:rPr lang="en-US" dirty="0" smtClean="0"/>
              <a:t>using</a:t>
            </a:r>
          </a:p>
          <a:p>
            <a:pPr marL="0" indent="0">
              <a:buNone/>
            </a:pPr>
            <a:r>
              <a:rPr lang="en-US" dirty="0"/>
              <a:t>C</a:t>
            </a:r>
            <a:r>
              <a:rPr lang="en-US" dirty="0" smtClean="0"/>
              <a:t>lassification models </a:t>
            </a:r>
          </a:p>
          <a:p>
            <a:pPr marL="0" indent="0">
              <a:buNone/>
            </a:pPr>
            <a:r>
              <a:rPr lang="en-US" dirty="0"/>
              <a:t>R</a:t>
            </a:r>
            <a:r>
              <a:rPr lang="en-US" dirty="0" smtClean="0"/>
              <a:t>andom Forest </a:t>
            </a:r>
            <a:r>
              <a:rPr lang="en-US" dirty="0"/>
              <a:t>and </a:t>
            </a:r>
            <a:r>
              <a:rPr lang="en-US" dirty="0" smtClean="0"/>
              <a:t>Gradient Boosting.</a:t>
            </a:r>
            <a:endParaRPr lang="en-CA" dirty="0"/>
          </a:p>
        </p:txBody>
      </p:sp>
    </p:spTree>
    <p:extLst>
      <p:ext uri="{BB962C8B-B14F-4D97-AF65-F5344CB8AC3E}">
        <p14:creationId xmlns:p14="http://schemas.microsoft.com/office/powerpoint/2010/main" val="1475498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Steps Taken</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5" name="Picture 4">
            <a:extLst>
              <a:ext uri="{FF2B5EF4-FFF2-40B4-BE49-F238E27FC236}">
                <a16:creationId xmlns="" xmlns:a16="http://schemas.microsoft.com/office/drawing/2014/main" id="{3B315CF8-80D2-4E33-AA9C-10EF8329C0F1}"/>
              </a:ext>
            </a:extLst>
          </p:cNvPr>
          <p:cNvPicPr>
            <a:picLocks noChangeAspect="1"/>
          </p:cNvPicPr>
          <p:nvPr/>
        </p:nvPicPr>
        <p:blipFill>
          <a:blip r:embed="rId6"/>
          <a:stretch>
            <a:fillRect/>
          </a:stretch>
        </p:blipFill>
        <p:spPr>
          <a:xfrm>
            <a:off x="9450675" y="5091160"/>
            <a:ext cx="2155193" cy="1231539"/>
          </a:xfrm>
          <a:prstGeom prst="rect">
            <a:avLst/>
          </a:prstGeom>
        </p:spPr>
      </p:pic>
      <p:pic>
        <p:nvPicPr>
          <p:cNvPr id="8" name="Picture 7">
            <a:extLst>
              <a:ext uri="{FF2B5EF4-FFF2-40B4-BE49-F238E27FC236}">
                <a16:creationId xmlns="" xmlns:a16="http://schemas.microsoft.com/office/drawing/2014/main" id="{AD4C908F-F767-48A8-AAF6-0B50580B453D}"/>
              </a:ext>
            </a:extLst>
          </p:cNvPr>
          <p:cNvPicPr>
            <a:picLocks noChangeAspect="1"/>
          </p:cNvPicPr>
          <p:nvPr/>
        </p:nvPicPr>
        <p:blipFill>
          <a:blip r:embed="rId7"/>
          <a:stretch>
            <a:fillRect/>
          </a:stretch>
        </p:blipFill>
        <p:spPr>
          <a:xfrm>
            <a:off x="688719" y="5116327"/>
            <a:ext cx="2062172" cy="1354332"/>
          </a:xfrm>
          <a:prstGeom prst="rect">
            <a:avLst/>
          </a:prstGeom>
        </p:spPr>
      </p:pic>
      <p:pic>
        <p:nvPicPr>
          <p:cNvPr id="10" name="Picture 9">
            <a:extLst>
              <a:ext uri="{FF2B5EF4-FFF2-40B4-BE49-F238E27FC236}">
                <a16:creationId xmlns="" xmlns:a16="http://schemas.microsoft.com/office/drawing/2014/main" id="{B9DA0A1E-5EE2-46B7-96DA-8690B22A818D}"/>
              </a:ext>
            </a:extLst>
          </p:cNvPr>
          <p:cNvPicPr>
            <a:picLocks noChangeAspect="1"/>
          </p:cNvPicPr>
          <p:nvPr/>
        </p:nvPicPr>
        <p:blipFill>
          <a:blip r:embed="rId8"/>
          <a:stretch>
            <a:fillRect/>
          </a:stretch>
        </p:blipFill>
        <p:spPr>
          <a:xfrm>
            <a:off x="6117556" y="5116327"/>
            <a:ext cx="2220651" cy="1248141"/>
          </a:xfrm>
          <a:prstGeom prst="rect">
            <a:avLst/>
          </a:prstGeom>
        </p:spPr>
      </p:pic>
    </p:spTree>
    <p:extLst>
      <p:ext uri="{BB962C8B-B14F-4D97-AF65-F5344CB8AC3E}">
        <p14:creationId xmlns:p14="http://schemas.microsoft.com/office/powerpoint/2010/main" val="4190894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INTRODUCTION</a:t>
            </a:r>
            <a:endParaRPr lang="en-CA" dirty="0"/>
          </a:p>
        </p:txBody>
      </p:sp>
      <p:sp>
        <p:nvSpPr>
          <p:cNvPr id="3" name="Content Placeholder 2"/>
          <p:cNvSpPr>
            <a:spLocks noGrp="1"/>
          </p:cNvSpPr>
          <p:nvPr>
            <p:ph idx="1"/>
          </p:nvPr>
        </p:nvSpPr>
        <p:spPr/>
        <p:txBody>
          <a:bodyPr>
            <a:normAutofit lnSpcReduction="10000"/>
          </a:bodyPr>
          <a:lstStyle/>
          <a:p>
            <a:r>
              <a:rPr lang="en-US" dirty="0"/>
              <a:t>With the City growing, more cars on our streets, and traffic congestion has become a challenge</a:t>
            </a:r>
            <a:r>
              <a:rPr lang="en-US" dirty="0" smtClean="0"/>
              <a:t>.</a:t>
            </a:r>
          </a:p>
          <a:p>
            <a:r>
              <a:rPr lang="en-US" dirty="0"/>
              <a:t>The World Health Organization (</a:t>
            </a:r>
            <a:r>
              <a:rPr lang="en-US" dirty="0" smtClean="0"/>
              <a:t>WHO statistics </a:t>
            </a:r>
            <a:r>
              <a:rPr lang="en-US" dirty="0"/>
              <a:t>show that approximately 1.35 million people in the </a:t>
            </a:r>
            <a:r>
              <a:rPr lang="en-US" dirty="0" smtClean="0"/>
              <a:t>world.</a:t>
            </a:r>
          </a:p>
          <a:p>
            <a:r>
              <a:rPr lang="en-US" dirty="0"/>
              <a:t>Each year in Canada, about 2,000 people are killed and 165,000 are injured, (10,000 seriously) while using our road transportation system and costs society $37 billion (2.2% of Canadian GDP) annually. (Transport Canada, 2015, Draft Report on the Social Costs of Collisions in Canada, 1996-2012) </a:t>
            </a:r>
            <a:endParaRPr lang="en-US" dirty="0" smtClean="0"/>
          </a:p>
          <a:p>
            <a:r>
              <a:rPr lang="en-US" dirty="0"/>
              <a:t> In </a:t>
            </a:r>
            <a:r>
              <a:rPr lang="en-US" dirty="0" smtClean="0"/>
              <a:t>Toronto alone</a:t>
            </a:r>
            <a:r>
              <a:rPr lang="en-US" dirty="0"/>
              <a:t>, </a:t>
            </a:r>
            <a:r>
              <a:rPr lang="en-US" dirty="0" smtClean="0"/>
              <a:t>100s of </a:t>
            </a:r>
            <a:r>
              <a:rPr lang="en-US" dirty="0"/>
              <a:t>people were killed each year while trying to move around throughout the city. Bikers, pedestrians, children, and older adults were particularly vulnerable on the city’s streets. </a:t>
            </a:r>
            <a:endParaRPr lang="en-US" dirty="0" smtClean="0"/>
          </a:p>
          <a:p>
            <a:r>
              <a:rPr lang="en-US" dirty="0" smtClean="0"/>
              <a:t>In 2021, </a:t>
            </a:r>
            <a:r>
              <a:rPr lang="en-US" dirty="0"/>
              <a:t>Toronto recorded a total of 63 traffic deaths, up from 46 in 2020 and 64 in 2019. Each year, pedestrians are the most vulnerable on the roads. Toronto lost 29 people who were walking in 2021, 23 in 2020 and 39 in 2019.</a:t>
            </a:r>
            <a:endParaRPr lang="en-US" dirty="0" smtClean="0"/>
          </a:p>
          <a:p>
            <a:endParaRPr lang="en-CA"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Steps Taken</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the following result</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224475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Steps Taken</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 xmlns:a16="http://schemas.microsoft.com/office/drawing/2014/main" id="{DD2FF38B-4F75-43A7-A821-DEA595FE4F45}"/>
              </a:ext>
            </a:extLst>
          </p:cNvPr>
          <p:cNvSpPr txBox="1"/>
          <p:nvPr/>
        </p:nvSpPr>
        <p:spPr>
          <a:xfrm>
            <a:off x="2680368" y="1563568"/>
            <a:ext cx="4252284" cy="4148572"/>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the overall accident and not individual participant and actions.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It also meant that 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45" name="Picture 44">
            <a:extLst>
              <a:ext uri="{FF2B5EF4-FFF2-40B4-BE49-F238E27FC236}">
                <a16:creationId xmlns="" xmlns:a16="http://schemas.microsoft.com/office/drawing/2014/main" id="{54C25899-A743-4918-93D4-6946E9BE9C17}"/>
              </a:ext>
            </a:extLst>
          </p:cNvPr>
          <p:cNvPicPr>
            <a:picLocks noChangeAspect="1"/>
          </p:cNvPicPr>
          <p:nvPr/>
        </p:nvPicPr>
        <p:blipFill rotWithShape="1">
          <a:blip r:embed="rId3"/>
          <a:srcRect l="13118"/>
          <a:stretch/>
        </p:blipFill>
        <p:spPr>
          <a:xfrm>
            <a:off x="7947597" y="1482989"/>
            <a:ext cx="3480287" cy="2157499"/>
          </a:xfrm>
          <a:prstGeom prst="rect">
            <a:avLst/>
          </a:prstGeom>
        </p:spPr>
      </p:pic>
    </p:spTree>
    <p:extLst>
      <p:ext uri="{BB962C8B-B14F-4D97-AF65-F5344CB8AC3E}">
        <p14:creationId xmlns:p14="http://schemas.microsoft.com/office/powerpoint/2010/main" val="1836676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Steps Taken</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 xmlns:a16="http://schemas.microsoft.com/office/drawing/2014/main" id="{C4114B7E-20B7-465A-8568-C91F3960AB9F}"/>
              </a:ext>
            </a:extLst>
          </p:cNvPr>
          <p:cNvSpPr txBox="1"/>
          <p:nvPr/>
        </p:nvSpPr>
        <p:spPr>
          <a:xfrm>
            <a:off x="730270" y="3571174"/>
            <a:ext cx="6311232" cy="3302186"/>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Paring down the features to remove person specific data</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Changes to the encoding from Label Encoder to One Hot Encoder because some categorical columns had a high number of categories.  This change ensures there is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1" name="Group 20">
            <a:extLst>
              <a:ext uri="{FF2B5EF4-FFF2-40B4-BE49-F238E27FC236}">
                <a16:creationId xmlns="" xmlns:a16="http://schemas.microsoft.com/office/drawing/2014/main" id="{27FEE1E9-D80E-45AB-A920-CB1245E9B169}"/>
              </a:ext>
            </a:extLst>
          </p:cNvPr>
          <p:cNvGrpSpPr/>
          <p:nvPr/>
        </p:nvGrpSpPr>
        <p:grpSpPr>
          <a:xfrm flipV="1">
            <a:off x="7278239" y="3872755"/>
            <a:ext cx="712563" cy="77757"/>
            <a:chOff x="3238836" y="2099217"/>
            <a:chExt cx="1471277" cy="117030"/>
          </a:xfrm>
          <a:solidFill>
            <a:schemeClr val="bg1">
              <a:lumMod val="85000"/>
            </a:schemeClr>
          </a:solidFill>
        </p:grpSpPr>
        <p:sp>
          <p:nvSpPr>
            <p:cNvPr id="22" name="Arrow: Right 21">
              <a:extLst>
                <a:ext uri="{FF2B5EF4-FFF2-40B4-BE49-F238E27FC236}">
                  <a16:creationId xmlns=""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5" name="Picture 34">
            <a:extLst>
              <a:ext uri="{FF2B5EF4-FFF2-40B4-BE49-F238E27FC236}">
                <a16:creationId xmlns="" xmlns:a16="http://schemas.microsoft.com/office/drawing/2014/main" id="{1AC441CF-A1ED-4CD1-AE46-58E91275F0C3}"/>
              </a:ext>
            </a:extLst>
          </p:cNvPr>
          <p:cNvPicPr>
            <a:picLocks noChangeAspect="1"/>
          </p:cNvPicPr>
          <p:nvPr/>
        </p:nvPicPr>
        <p:blipFill>
          <a:blip r:embed="rId3"/>
          <a:stretch>
            <a:fillRect/>
          </a:stretch>
        </p:blipFill>
        <p:spPr>
          <a:xfrm>
            <a:off x="8227540" y="3571174"/>
            <a:ext cx="3352479" cy="1884297"/>
          </a:xfrm>
          <a:prstGeom prst="rect">
            <a:avLst/>
          </a:prstGeom>
        </p:spPr>
      </p:pic>
      <p:grpSp>
        <p:nvGrpSpPr>
          <p:cNvPr id="36" name="Group 35">
            <a:extLst>
              <a:ext uri="{FF2B5EF4-FFF2-40B4-BE49-F238E27FC236}">
                <a16:creationId xmlns="" xmlns:a16="http://schemas.microsoft.com/office/drawing/2014/main" id="{B6B58572-2903-46CF-A6DD-9FA76B2B396B}"/>
              </a:ext>
            </a:extLst>
          </p:cNvPr>
          <p:cNvGrpSpPr/>
          <p:nvPr/>
        </p:nvGrpSpPr>
        <p:grpSpPr>
          <a:xfrm>
            <a:off x="4012313" y="1491667"/>
            <a:ext cx="1853723" cy="1646191"/>
            <a:chOff x="7069850" y="1492528"/>
            <a:chExt cx="1853723" cy="1646191"/>
          </a:xfrm>
        </p:grpSpPr>
        <p:sp>
          <p:nvSpPr>
            <p:cNvPr id="37" name="Oval 36">
              <a:extLst>
                <a:ext uri="{FF2B5EF4-FFF2-40B4-BE49-F238E27FC236}">
                  <a16:creationId xmlns=""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 xmlns:a16="http://schemas.microsoft.com/office/drawing/2014/main" id="{C4BBF12E-5B05-4F42-AC8B-5635D87BD84A}"/>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 xmlns:a16="http://schemas.microsoft.com/office/drawing/2014/main" id="{539AC33F-428C-416F-88E8-96C9AE250F55}"/>
                  </a:ext>
                </a:extLst>
              </p:cNvPr>
              <p:cNvPicPr>
                <a:picLocks noChangeAspect="1"/>
              </p:cNvPicPr>
              <p:nvPr/>
            </p:nvPicPr>
            <p:blipFill>
              <a:blip r:embed="rId4"/>
              <a:stretch>
                <a:fillRect/>
              </a:stretch>
            </p:blipFill>
            <p:spPr>
              <a:xfrm>
                <a:off x="7938469" y="769806"/>
                <a:ext cx="648312" cy="635171"/>
              </a:xfrm>
              <a:prstGeom prst="rect">
                <a:avLst/>
              </a:prstGeom>
            </p:spPr>
          </p:pic>
        </p:grpSp>
      </p:grpSp>
      <p:sp>
        <p:nvSpPr>
          <p:cNvPr id="51" name="Oval 50">
            <a:extLst>
              <a:ext uri="{FF2B5EF4-FFF2-40B4-BE49-F238E27FC236}">
                <a16:creationId xmlns=""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spTree>
    <p:extLst>
      <p:ext uri="{BB962C8B-B14F-4D97-AF65-F5344CB8AC3E}">
        <p14:creationId xmlns:p14="http://schemas.microsoft.com/office/powerpoint/2010/main" val="625566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Steps Taken</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5" name="Picture 34">
            <a:extLst>
              <a:ext uri="{FF2B5EF4-FFF2-40B4-BE49-F238E27FC236}">
                <a16:creationId xmlns="" xmlns:a16="http://schemas.microsoft.com/office/drawing/2014/main" id="{F4025C4F-B3F3-449C-9957-24B82CF03573}"/>
              </a:ext>
            </a:extLst>
          </p:cNvPr>
          <p:cNvPicPr>
            <a:picLocks noChangeAspect="1"/>
          </p:cNvPicPr>
          <p:nvPr/>
        </p:nvPicPr>
        <p:blipFill>
          <a:blip r:embed="rId4"/>
          <a:stretch>
            <a:fillRect/>
          </a:stretch>
        </p:blipFill>
        <p:spPr>
          <a:xfrm>
            <a:off x="8257575" y="1563568"/>
            <a:ext cx="3381187" cy="1932107"/>
          </a:xfrm>
          <a:prstGeom prst="rect">
            <a:avLst/>
          </a:prstGeom>
        </p:spPr>
      </p:pic>
      <p:pic>
        <p:nvPicPr>
          <p:cNvPr id="2" name="Picture 2" descr="Success Green Check Mark icon PNG and SVG Vector Free Download">
            <a:extLst>
              <a:ext uri="{FF2B5EF4-FFF2-40B4-BE49-F238E27FC236}">
                <a16:creationId xmlns="" xmlns:a16="http://schemas.microsoft.com/office/drawing/2014/main" id="{CF08BAF4-485C-4156-AA29-CC0C3F6B5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6605" y="381476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564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472" y="1846263"/>
            <a:ext cx="8669382" cy="4022725"/>
          </a:xfrm>
        </p:spPr>
      </p:pic>
    </p:spTree>
    <p:extLst>
      <p:ext uri="{BB962C8B-B14F-4D97-AF65-F5344CB8AC3E}">
        <p14:creationId xmlns:p14="http://schemas.microsoft.com/office/powerpoint/2010/main" val="4027172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Expectations vs Reality</a:t>
            </a:r>
            <a:endParaRPr lang="en-CA" dirty="0"/>
          </a:p>
        </p:txBody>
      </p:sp>
      <p:graphicFrame>
        <p:nvGraphicFramePr>
          <p:cNvPr id="6" name="Table 5"/>
          <p:cNvGraphicFramePr>
            <a:graphicFrameLocks noGrp="1"/>
          </p:cNvGraphicFramePr>
          <p:nvPr>
            <p:extLst>
              <p:ext uri="{D42A27DB-BD31-4B8C-83A1-F6EECF244321}">
                <p14:modId xmlns:p14="http://schemas.microsoft.com/office/powerpoint/2010/main" val="671151673"/>
              </p:ext>
            </p:extLst>
          </p:nvPr>
        </p:nvGraphicFramePr>
        <p:xfrm>
          <a:off x="2062480" y="2028549"/>
          <a:ext cx="8128000" cy="4023360"/>
        </p:xfrm>
        <a:graphic>
          <a:graphicData uri="http://schemas.openxmlformats.org/drawingml/2006/table">
            <a:tbl>
              <a:tblPr firstRow="1" bandRow="1">
                <a:tableStyleId>{5C22544A-7EE6-4342-B048-85BDC9FD1C3A}</a:tableStyleId>
              </a:tblPr>
              <a:tblGrid>
                <a:gridCol w="4068011"/>
                <a:gridCol w="4059989"/>
              </a:tblGrid>
              <a:tr h="370840">
                <a:tc>
                  <a:txBody>
                    <a:bodyPr/>
                    <a:lstStyle/>
                    <a:p>
                      <a:r>
                        <a:rPr lang="en-CA" dirty="0" smtClean="0"/>
                        <a:t>Expectation</a:t>
                      </a:r>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Reality</a:t>
                      </a:r>
                    </a:p>
                    <a:p>
                      <a:endParaRPr lang="en-CA" dirty="0"/>
                    </a:p>
                  </a:txBody>
                  <a:tcPr/>
                </a:tc>
              </a:tr>
              <a:tr h="370840">
                <a:tc>
                  <a:txBody>
                    <a:bodyPr/>
                    <a:lstStyle/>
                    <a:p>
                      <a:r>
                        <a:rPr lang="en-US" dirty="0" smtClean="0"/>
                        <a:t>Overall I thought there would be certain features that had a high impact on the severity of accidents.</a:t>
                      </a:r>
                    </a:p>
                    <a:p>
                      <a:r>
                        <a:rPr lang="en-US" dirty="0" smtClean="0"/>
                        <a:t>- Mention the features that has high impact </a:t>
                      </a:r>
                    </a:p>
                    <a:p>
                      <a:r>
                        <a:rPr lang="en-CA" dirty="0" smtClean="0"/>
                        <a:t>-</a:t>
                      </a:r>
                    </a:p>
                    <a:p>
                      <a:r>
                        <a:rPr lang="en-CA" dirty="0" smtClean="0"/>
                        <a:t>--</a:t>
                      </a:r>
                    </a:p>
                    <a:p>
                      <a:endParaRPr lang="en-CA" dirty="0" smtClean="0"/>
                    </a:p>
                    <a:p>
                      <a:r>
                        <a:rPr lang="en-CA" dirty="0" smtClean="0"/>
                        <a:t>--</a:t>
                      </a:r>
                    </a:p>
                    <a:p>
                      <a:r>
                        <a:rPr lang="en-CA" dirty="0" smtClean="0"/>
                        <a:t>-</a:t>
                      </a:r>
                    </a:p>
                    <a:p>
                      <a:r>
                        <a:rPr lang="en-CA" dirty="0" smtClean="0"/>
                        <a:t>-</a:t>
                      </a:r>
                    </a:p>
                    <a:p>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There were very low/high correlations among features and accident severity.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highest correlation was WRITE FEATURE AND BY</a:t>
                      </a:r>
                      <a:r>
                        <a:rPr lang="en-US" baseline="0" dirty="0" smtClean="0"/>
                        <a:t> HOW MUCH</a:t>
                      </a:r>
                      <a:endParaRPr lang="en-US" dirty="0" smtClean="0"/>
                    </a:p>
                    <a:p>
                      <a:endParaRPr lang="en-CA" dirty="0"/>
                    </a:p>
                  </a:txBody>
                  <a:tcPr/>
                </a:tc>
              </a:tr>
            </a:tbl>
          </a:graphicData>
        </a:graphic>
      </p:graphicFrame>
    </p:spTree>
    <p:extLst>
      <p:ext uri="{BB962C8B-B14F-4D97-AF65-F5344CB8AC3E}">
        <p14:creationId xmlns:p14="http://schemas.microsoft.com/office/powerpoint/2010/main" val="3443509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LIMITATIONS</a:t>
            </a:r>
            <a:endParaRPr lang="en-CA" dirty="0"/>
          </a:p>
        </p:txBody>
      </p:sp>
      <p:sp>
        <p:nvSpPr>
          <p:cNvPr id="3" name="Content Placeholder 2"/>
          <p:cNvSpPr>
            <a:spLocks noGrp="1"/>
          </p:cNvSpPr>
          <p:nvPr>
            <p:ph idx="1"/>
          </p:nvPr>
        </p:nvSpPr>
        <p:spPr/>
        <p:txBody>
          <a:bodyPr>
            <a:normAutofit/>
          </a:bodyPr>
          <a:lstStyle/>
          <a:p>
            <a:r>
              <a:rPr lang="en-US" dirty="0"/>
              <a:t>Not able to obtain accuracy over 70% without causing other issues such as overfitting and bias. </a:t>
            </a:r>
          </a:p>
          <a:p>
            <a:r>
              <a:rPr lang="en-US" dirty="0"/>
              <a:t>The data was extremely imbalanced. The majority of accidents were not serious and while this is not a real life problem, it was a problem for this model. </a:t>
            </a:r>
            <a:r>
              <a:rPr lang="en-US" dirty="0" err="1"/>
              <a:t>Undersampling</a:t>
            </a:r>
            <a:r>
              <a:rPr lang="en-US" dirty="0"/>
              <a:t> was done to improve overall scoring.</a:t>
            </a:r>
          </a:p>
          <a:p>
            <a:r>
              <a:rPr lang="en-US" dirty="0"/>
              <a:t>More factors surrounding accidents should be included in this data</a:t>
            </a:r>
            <a:r>
              <a:rPr lang="en-US" dirty="0" smtClean="0"/>
              <a:t>.</a:t>
            </a:r>
          </a:p>
          <a:p>
            <a:endParaRPr lang="en-US" dirty="0"/>
          </a:p>
          <a:p>
            <a:pPr lvl="1"/>
            <a:r>
              <a:rPr lang="en-US" dirty="0" smtClean="0"/>
              <a:t>Speed limits were missing</a:t>
            </a:r>
            <a:endParaRPr lang="en-US" dirty="0"/>
          </a:p>
          <a:p>
            <a:pPr lvl="1"/>
            <a:r>
              <a:rPr lang="en-US" dirty="0"/>
              <a:t>No information on cellphone usage of drivers</a:t>
            </a:r>
          </a:p>
          <a:p>
            <a:r>
              <a:rPr lang="en-US" dirty="0" smtClean="0"/>
              <a:t>Correlations?????</a:t>
            </a:r>
            <a:endParaRPr lang="en-US" dirty="0"/>
          </a:p>
          <a:p>
            <a:endParaRPr lang="en-CA" dirty="0"/>
          </a:p>
        </p:txBody>
      </p:sp>
    </p:spTree>
    <p:extLst>
      <p:ext uri="{BB962C8B-B14F-4D97-AF65-F5344CB8AC3E}">
        <p14:creationId xmlns:p14="http://schemas.microsoft.com/office/powerpoint/2010/main" val="2042467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8">
            <a:extLst>
              <a:ext uri="{FF2B5EF4-FFF2-40B4-BE49-F238E27FC236}">
                <a16:creationId xmlns="" xmlns:a16="http://schemas.microsoft.com/office/drawing/2014/main" id="{E192707B-B929-41A7-9B41-E959A1C689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Stick figure families holding hands">
            <a:extLst>
              <a:ext uri="{FF2B5EF4-FFF2-40B4-BE49-F238E27FC236}">
                <a16:creationId xmlns=""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t>The Team</a:t>
            </a:r>
            <a:endParaRPr lang="en-CA" dirty="0"/>
          </a:p>
        </p:txBody>
      </p:sp>
      <p:sp>
        <p:nvSpPr>
          <p:cNvPr id="15" name="Rectangle 10">
            <a:extLst>
              <a:ext uri="{FF2B5EF4-FFF2-40B4-BE49-F238E27FC236}">
                <a16:creationId xmlns="" xmlns:a16="http://schemas.microsoft.com/office/drawing/2014/main" id="{8FB4235C-4505-46C7-AD8F-8769A1972F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
        <p:nvSpPr>
          <p:cNvPr id="4" name="Speech Bubble: Oval 3">
            <a:extLst>
              <a:ext uri="{FF2B5EF4-FFF2-40B4-BE49-F238E27FC236}">
                <a16:creationId xmlns="" xmlns:a16="http://schemas.microsoft.com/office/drawing/2014/main" id="{CDDA0943-54C8-BFED-E8E7-39A1AC7CCB0F}"/>
              </a:ext>
            </a:extLst>
          </p:cNvPr>
          <p:cNvSpPr/>
          <p:nvPr/>
        </p:nvSpPr>
        <p:spPr>
          <a:xfrm>
            <a:off x="1066800" y="2014194"/>
            <a:ext cx="2535382" cy="1537854"/>
          </a:xfrm>
          <a:prstGeom prst="wedgeEllipseCallout">
            <a:avLst/>
          </a:prstGeom>
          <a:solidFill>
            <a:schemeClr val="bg1">
              <a:alpha val="50000"/>
            </a:schemeClr>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 xmlns:a16="http://schemas.microsoft.com/office/drawing/2014/main" id="{AAA8481A-CFB7-03F8-DB61-561E9B6CF4A5}"/>
              </a:ext>
            </a:extLst>
          </p:cNvPr>
          <p:cNvSpPr/>
          <p:nvPr/>
        </p:nvSpPr>
        <p:spPr>
          <a:xfrm>
            <a:off x="3660302" y="2014194"/>
            <a:ext cx="2535382" cy="1537854"/>
          </a:xfrm>
          <a:prstGeom prst="wedgeEllipseCallout">
            <a:avLst/>
          </a:prstGeom>
          <a:solidFill>
            <a:schemeClr val="bg1">
              <a:alpha val="50000"/>
            </a:schemeClr>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 xmlns:a16="http://schemas.microsoft.com/office/drawing/2014/main" id="{AF4B86B9-DADE-3948-C95F-AE9BB204A5AA}"/>
              </a:ext>
            </a:extLst>
          </p:cNvPr>
          <p:cNvSpPr/>
          <p:nvPr/>
        </p:nvSpPr>
        <p:spPr>
          <a:xfrm>
            <a:off x="6311923" y="2014194"/>
            <a:ext cx="2535382" cy="1537854"/>
          </a:xfrm>
          <a:prstGeom prst="wedgeEllipseCallout">
            <a:avLst/>
          </a:prstGeom>
          <a:solidFill>
            <a:schemeClr val="bg1">
              <a:alpha val="50000"/>
            </a:schemeClr>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 xmlns:a16="http://schemas.microsoft.com/office/drawing/2014/main" id="{D7FA0DA1-AE97-851C-460B-A9A31C4D662E}"/>
              </a:ext>
            </a:extLst>
          </p:cNvPr>
          <p:cNvSpPr/>
          <p:nvPr/>
        </p:nvSpPr>
        <p:spPr>
          <a:xfrm>
            <a:off x="8905425" y="2014194"/>
            <a:ext cx="2535382" cy="1537854"/>
          </a:xfrm>
          <a:prstGeom prst="wedgeEllipseCallout">
            <a:avLst/>
          </a:prstGeom>
          <a:solidFill>
            <a:schemeClr val="bg1">
              <a:alpha val="50000"/>
            </a:schemeClr>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IMPORTANCE OF ANALYZING TRAFFIC ACCIDENTS</a:t>
            </a:r>
            <a:endParaRPr lang="en-CA" dirty="0"/>
          </a:p>
        </p:txBody>
      </p:sp>
      <p:sp>
        <p:nvSpPr>
          <p:cNvPr id="3" name="Content Placeholder 2"/>
          <p:cNvSpPr>
            <a:spLocks noGrp="1"/>
          </p:cNvSpPr>
          <p:nvPr>
            <p:ph idx="1"/>
          </p:nvPr>
        </p:nvSpPr>
        <p:spPr/>
        <p:txBody>
          <a:bodyPr/>
          <a:lstStyle/>
          <a:p>
            <a:r>
              <a:rPr lang="en-US" dirty="0"/>
              <a:t>Accurately analyzing accidents can help governments to better the safety of their roads and highways. </a:t>
            </a:r>
          </a:p>
          <a:p>
            <a:r>
              <a:rPr lang="en-US" dirty="0"/>
              <a:t>Identifying high areas of accidents and high areas of accident severity can highlight areas of concern. </a:t>
            </a:r>
          </a:p>
          <a:p>
            <a:r>
              <a:rPr lang="en-US" dirty="0"/>
              <a:t>It can also be beneficial to insurance companies looking to change their rates in different areas. </a:t>
            </a:r>
          </a:p>
          <a:p>
            <a:endParaRPr lang="en-CA" dirty="0"/>
          </a:p>
        </p:txBody>
      </p:sp>
    </p:spTree>
    <p:extLst>
      <p:ext uri="{BB962C8B-B14F-4D97-AF65-F5344CB8AC3E}">
        <p14:creationId xmlns:p14="http://schemas.microsoft.com/office/powerpoint/2010/main" val="3792229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OUR AGENDA/GOAL</a:t>
            </a:r>
            <a:endParaRPr lang="en-CA" dirty="0"/>
          </a:p>
        </p:txBody>
      </p:sp>
      <p:sp>
        <p:nvSpPr>
          <p:cNvPr id="3" name="Content Placeholder 2"/>
          <p:cNvSpPr>
            <a:spLocks noGrp="1"/>
          </p:cNvSpPr>
          <p:nvPr>
            <p:ph idx="1"/>
          </p:nvPr>
        </p:nvSpPr>
        <p:spPr/>
        <p:txBody>
          <a:bodyPr/>
          <a:lstStyle/>
          <a:p>
            <a:r>
              <a:rPr lang="en-US" dirty="0"/>
              <a:t>The goal of this project is to investigate and determine what causes accidents and what attributes to their level of severity.</a:t>
            </a:r>
          </a:p>
          <a:p>
            <a:r>
              <a:rPr lang="en-US" dirty="0"/>
              <a:t>Through visualizations and machine learning algorithms, areas of concern will be highlighted, and  the seriousness of accidents will be predicted as accurately as possible. </a:t>
            </a:r>
          </a:p>
          <a:p>
            <a:endParaRPr lang="en-CA" dirty="0"/>
          </a:p>
        </p:txBody>
      </p:sp>
    </p:spTree>
    <p:extLst>
      <p:ext uri="{BB962C8B-B14F-4D97-AF65-F5344CB8AC3E}">
        <p14:creationId xmlns:p14="http://schemas.microsoft.com/office/powerpoint/2010/main" val="3433966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DATA INTRODUCTION</a:t>
            </a:r>
            <a:endParaRPr lang="en-CA" dirty="0"/>
          </a:p>
        </p:txBody>
      </p:sp>
      <p:sp>
        <p:nvSpPr>
          <p:cNvPr id="3" name="Content Placeholder 2"/>
          <p:cNvSpPr>
            <a:spLocks noGrp="1"/>
          </p:cNvSpPr>
          <p:nvPr>
            <p:ph idx="1"/>
          </p:nvPr>
        </p:nvSpPr>
        <p:spPr/>
        <p:txBody>
          <a:bodyPr/>
          <a:lstStyle/>
          <a:p>
            <a:pPr marL="0" indent="0">
              <a:spcAft>
                <a:spcPts val="1800"/>
              </a:spcAft>
              <a:buNone/>
            </a:pPr>
            <a:r>
              <a:rPr lang="en-US" dirty="0">
                <a:latin typeface="Montserrat" panose="020B0604020202020204" pitchFamily="2" charset="0"/>
              </a:rPr>
              <a:t> City of Toronto's Open Data Portal-      </a:t>
            </a:r>
            <a:r>
              <a:rPr lang="en-US" dirty="0">
                <a:latin typeface="Montserrat" panose="020B0604020202020204" pitchFamily="2" charset="0"/>
                <a:hlinkClick r:id="rId2"/>
              </a:rPr>
              <a:t>https://open.toronto.ca/dataset</a:t>
            </a:r>
            <a:r>
              <a:rPr lang="en-US" dirty="0" smtClean="0">
                <a:latin typeface="Montserrat" panose="020B0604020202020204" pitchFamily="2" charset="0"/>
                <a:hlinkClick r:id="rId2"/>
              </a:rPr>
              <a:t>/</a:t>
            </a:r>
            <a:endParaRPr lang="en-US" dirty="0" smtClean="0">
              <a:latin typeface="Montserrat" panose="020B0604020202020204" pitchFamily="2" charset="0"/>
            </a:endParaRPr>
          </a:p>
          <a:p>
            <a:pPr marL="0" indent="0">
              <a:spcAft>
                <a:spcPts val="1800"/>
              </a:spcAft>
              <a:buNone/>
            </a:pPr>
            <a:r>
              <a:rPr lang="en-US" dirty="0" smtClean="0">
                <a:latin typeface="-apple-system"/>
              </a:rPr>
              <a:t>Seriously </a:t>
            </a:r>
            <a:r>
              <a:rPr lang="en-US" dirty="0">
                <a:latin typeface="-apple-system"/>
              </a:rPr>
              <a:t>injured/killed collisions data : </a:t>
            </a:r>
            <a:r>
              <a:rPr lang="en-US" dirty="0">
                <a:latin typeface="-apple-system"/>
                <a:hlinkClick r:id="rId3"/>
              </a:rPr>
              <a:t>https://open.toronto.ca/dataset/motor-vehicle-collisions-involving-killed-or-seriously-injured-persons</a:t>
            </a:r>
            <a:r>
              <a:rPr lang="en-US" dirty="0" smtClean="0">
                <a:latin typeface="-apple-system"/>
                <a:hlinkClick r:id="rId3"/>
              </a:rPr>
              <a:t>/</a:t>
            </a:r>
            <a:endParaRPr lang="en-US" dirty="0" smtClean="0">
              <a:latin typeface="-apple-system"/>
            </a:endParaRPr>
          </a:p>
          <a:p>
            <a:pPr marL="0" indent="0">
              <a:spcAft>
                <a:spcPts val="1800"/>
              </a:spcAft>
              <a:buNone/>
            </a:pPr>
            <a:r>
              <a:rPr lang="en-US" dirty="0" smtClean="0">
                <a:latin typeface="-apple-system"/>
              </a:rPr>
              <a:t>Red </a:t>
            </a:r>
            <a:r>
              <a:rPr lang="en-US" dirty="0">
                <a:latin typeface="-apple-system"/>
              </a:rPr>
              <a:t>light cameras data : https://open.toronto.ca/dataset/red-light-cameras/</a:t>
            </a:r>
          </a:p>
          <a:p>
            <a:pPr marL="0" indent="0">
              <a:buNone/>
            </a:pPr>
            <a:r>
              <a:rPr lang="en-US" dirty="0">
                <a:latin typeface="-apple-system"/>
              </a:rPr>
              <a:t>Traffic collision data : </a:t>
            </a:r>
            <a:r>
              <a:rPr lang="en-CA" u="sng" dirty="0">
                <a:latin typeface="-apple-system"/>
              </a:rPr>
              <a:t>https://open.toronto.ca/dataset/motor-vehicle-collisions-involving-killed-or-seriously-injured-persons/</a:t>
            </a:r>
            <a:endParaRPr lang="en-US" dirty="0">
              <a:latin typeface="-apple-system"/>
            </a:endParaRPr>
          </a:p>
        </p:txBody>
      </p:sp>
    </p:spTree>
    <p:extLst>
      <p:ext uri="{BB962C8B-B14F-4D97-AF65-F5344CB8AC3E}">
        <p14:creationId xmlns:p14="http://schemas.microsoft.com/office/powerpoint/2010/main" val="4157932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8">
            <a:extLst>
              <a:ext uri="{FF2B5EF4-FFF2-40B4-BE49-F238E27FC236}">
                <a16:creationId xmlns="" xmlns:a16="http://schemas.microsoft.com/office/drawing/2014/main" id="{E192707B-B929-41A7-9B41-E959A1C689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Graph on document with pen">
            <a:extLst>
              <a:ext uri="{FF2B5EF4-FFF2-40B4-BE49-F238E27FC236}">
                <a16:creationId xmlns="" xmlns:a16="http://schemas.microsoft.com/office/drawing/2014/main" id="{58730C00-65D0-3156-B609-8F68067573FF}"/>
              </a:ext>
            </a:extLst>
          </p:cNvPr>
          <p:cNvPicPr>
            <a:picLocks noChangeAspect="1"/>
          </p:cNvPicPr>
          <p:nvPr/>
        </p:nvPicPr>
        <p:blipFill rotWithShape="1">
          <a:blip r:embed="rId2">
            <a:alphaModFix amt="35000"/>
          </a:blip>
          <a:srcRect t="1510" b="14220"/>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DF0A7571-2208-7097-6E07-3B02D973A166}"/>
              </a:ext>
            </a:extLst>
          </p:cNvPr>
          <p:cNvSpPr>
            <a:spLocks noGrp="1"/>
          </p:cNvSpPr>
          <p:nvPr>
            <p:ph type="title"/>
          </p:nvPr>
        </p:nvSpPr>
        <p:spPr>
          <a:xfrm>
            <a:off x="357352" y="343049"/>
            <a:ext cx="10058400" cy="1371600"/>
          </a:xfrm>
        </p:spPr>
        <p:txBody>
          <a:bodyPr>
            <a:normAutofit/>
          </a:bodyPr>
          <a:lstStyle/>
          <a:p>
            <a:r>
              <a:rPr lang="en-US" dirty="0"/>
              <a:t>What’s in the data?</a:t>
            </a:r>
            <a:endParaRPr lang="en-CA" dirty="0"/>
          </a:p>
        </p:txBody>
      </p:sp>
      <p:sp>
        <p:nvSpPr>
          <p:cNvPr id="23" name="Rectangle 10">
            <a:extLst>
              <a:ext uri="{FF2B5EF4-FFF2-40B4-BE49-F238E27FC236}">
                <a16:creationId xmlns="" xmlns:a16="http://schemas.microsoft.com/office/drawing/2014/main" id="{8FB4235C-4505-46C7-AD8F-8769A1972F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graphicFrame>
        <p:nvGraphicFramePr>
          <p:cNvPr id="16" name="Diagram 15">
            <a:extLst>
              <a:ext uri="{FF2B5EF4-FFF2-40B4-BE49-F238E27FC236}">
                <a16:creationId xmlns="" xmlns:a16="http://schemas.microsoft.com/office/drawing/2014/main" id="{36492A13-3319-FE3E-2250-23A6966BE6E9}"/>
              </a:ext>
            </a:extLst>
          </p:cNvPr>
          <p:cNvGraphicFramePr/>
          <p:nvPr>
            <p:extLst>
              <p:ext uri="{D42A27DB-BD31-4B8C-83A1-F6EECF244321}">
                <p14:modId xmlns:p14="http://schemas.microsoft.com/office/powerpoint/2010/main" val="1906718370"/>
              </p:ext>
            </p:extLst>
          </p:nvPr>
        </p:nvGraphicFramePr>
        <p:xfrm>
          <a:off x="2032000" y="120158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Research with solid fill">
            <a:extLst>
              <a:ext uri="{FF2B5EF4-FFF2-40B4-BE49-F238E27FC236}">
                <a16:creationId xmlns="" xmlns:a16="http://schemas.microsoft.com/office/drawing/2014/main" id="{E8C02036-850F-C364-E1C0-5FDB716613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0984458" y="287189"/>
            <a:ext cx="914400" cy="914400"/>
          </a:xfrm>
          <a:prstGeom prst="rect">
            <a:avLst/>
          </a:prstGeom>
        </p:spPr>
      </p:pic>
    </p:spTree>
    <p:extLst>
      <p:ext uri="{BB962C8B-B14F-4D97-AF65-F5344CB8AC3E}">
        <p14:creationId xmlns:p14="http://schemas.microsoft.com/office/powerpoint/2010/main" val="4147228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94D11E-145E-2C02-C680-2511689665C5}"/>
              </a:ext>
            </a:extLst>
          </p:cNvPr>
          <p:cNvSpPr>
            <a:spLocks noGrp="1"/>
          </p:cNvSpPr>
          <p:nvPr>
            <p:ph type="title"/>
          </p:nvPr>
        </p:nvSpPr>
        <p:spPr/>
        <p:txBody>
          <a:bodyPr/>
          <a:lstStyle/>
          <a:p>
            <a:r>
              <a:rPr lang="en-US"/>
              <a:t>Technologies used</a:t>
            </a:r>
            <a:endParaRPr lang="en-CA" dirty="0"/>
          </a:p>
        </p:txBody>
      </p:sp>
      <p:graphicFrame>
        <p:nvGraphicFramePr>
          <p:cNvPr id="9" name="Content Placeholder 2">
            <a:extLst>
              <a:ext uri="{FF2B5EF4-FFF2-40B4-BE49-F238E27FC236}">
                <a16:creationId xmlns="" xmlns:a16="http://schemas.microsoft.com/office/drawing/2014/main" id="{50DD13EB-88CB-0AC7-0D19-4611BCCCBB92}"/>
              </a:ext>
            </a:extLst>
          </p:cNvPr>
          <p:cNvGraphicFramePr>
            <a:graphicFrameLocks noGrp="1"/>
          </p:cNvGraphicFramePr>
          <p:nvPr>
            <p:ph idx="1"/>
            <p:extLst>
              <p:ext uri="{D42A27DB-BD31-4B8C-83A1-F6EECF244321}">
                <p14:modId xmlns:p14="http://schemas.microsoft.com/office/powerpoint/2010/main" val="1265450833"/>
              </p:ext>
            </p:extLst>
          </p:nvPr>
        </p:nvGraphicFramePr>
        <p:xfrm>
          <a:off x="1066800" y="2103120"/>
          <a:ext cx="10058400" cy="393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Idea with solid fill">
            <a:extLst>
              <a:ext uri="{FF2B5EF4-FFF2-40B4-BE49-F238E27FC236}">
                <a16:creationId xmlns="" xmlns:a16="http://schemas.microsoft.com/office/drawing/2014/main" id="{D624942D-1760-B050-75BC-945C98C6E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934700" y="433044"/>
            <a:ext cx="914400" cy="914400"/>
          </a:xfrm>
          <a:prstGeom prst="rect">
            <a:avLst/>
          </a:prstGeom>
        </p:spPr>
      </p:pic>
    </p:spTree>
    <p:extLst>
      <p:ext uri="{BB962C8B-B14F-4D97-AF65-F5344CB8AC3E}">
        <p14:creationId xmlns:p14="http://schemas.microsoft.com/office/powerpoint/2010/main" val="9091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RESEARCH QUESTIONS</a:t>
            </a:r>
            <a:endParaRPr lang="en-CA" dirty="0"/>
          </a:p>
        </p:txBody>
      </p:sp>
      <p:sp>
        <p:nvSpPr>
          <p:cNvPr id="3" name="Content Placeholder 2"/>
          <p:cNvSpPr>
            <a:spLocks noGrp="1"/>
          </p:cNvSpPr>
          <p:nvPr>
            <p:ph idx="1"/>
          </p:nvPr>
        </p:nvSpPr>
        <p:spPr/>
        <p:txBody>
          <a:bodyPr>
            <a:normAutofit/>
          </a:bodyPr>
          <a:lstStyle/>
          <a:p>
            <a:pPr lvl="0"/>
            <a:r>
              <a:rPr lang="en-US" dirty="0"/>
              <a:t>Who does this project benefit?</a:t>
            </a:r>
          </a:p>
          <a:p>
            <a:pPr lvl="0"/>
            <a:r>
              <a:rPr lang="en-US" dirty="0"/>
              <a:t>When do/did the most accidents happen?</a:t>
            </a:r>
          </a:p>
          <a:p>
            <a:pPr lvl="0"/>
            <a:r>
              <a:rPr lang="en-US" dirty="0"/>
              <a:t>How do the available factors contribute to accident seriousness?</a:t>
            </a:r>
          </a:p>
          <a:p>
            <a:pPr lvl="0"/>
            <a:r>
              <a:rPr lang="en-US" dirty="0"/>
              <a:t>Can we create a machine learning algorithm that correctly predicts the severity of accidents?</a:t>
            </a:r>
          </a:p>
          <a:p>
            <a:pPr lvl="0"/>
            <a:r>
              <a:rPr lang="en-US" dirty="0"/>
              <a:t>Can we forecast the number of accidents in upcoming years based on the information available?</a:t>
            </a:r>
          </a:p>
          <a:p>
            <a:pPr lvl="0"/>
            <a:r>
              <a:rPr lang="en-US" dirty="0"/>
              <a:t>What are the limitations of the current data?</a:t>
            </a:r>
          </a:p>
          <a:p>
            <a:pPr lvl="0"/>
            <a:r>
              <a:rPr lang="en-US" dirty="0"/>
              <a:t>What things would help this research to be more accurate?</a:t>
            </a:r>
          </a:p>
          <a:p>
            <a:endParaRPr lang="en-CA" dirty="0"/>
          </a:p>
        </p:txBody>
      </p:sp>
    </p:spTree>
    <p:extLst>
      <p:ext uri="{BB962C8B-B14F-4D97-AF65-F5344CB8AC3E}">
        <p14:creationId xmlns:p14="http://schemas.microsoft.com/office/powerpoint/2010/main" val="111245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br>
              <a:rPr lang="en-US" dirty="0"/>
            </a:br>
            <a:endParaRPr lang="en-CA"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CA" dirty="0" smtClean="0"/>
              <a:t>City Planners  </a:t>
            </a:r>
          </a:p>
          <a:p>
            <a:pPr>
              <a:buFont typeface="Wingdings" panose="05000000000000000000" pitchFamily="2" charset="2"/>
              <a:buChar char="§"/>
            </a:pPr>
            <a:r>
              <a:rPr lang="en-CA" dirty="0" smtClean="0"/>
              <a:t>Insurance Companies</a:t>
            </a:r>
          </a:p>
          <a:p>
            <a:pPr>
              <a:buFont typeface="Wingdings" panose="05000000000000000000" pitchFamily="2" charset="2"/>
              <a:buChar char="§"/>
            </a:pPr>
            <a:r>
              <a:rPr lang="en-CA" dirty="0" smtClean="0"/>
              <a:t>Educating </a:t>
            </a:r>
            <a:r>
              <a:rPr lang="en-CA" dirty="0" err="1" smtClean="0"/>
              <a:t>Pulic</a:t>
            </a:r>
            <a:endParaRPr lang="en-CA" dirty="0"/>
          </a:p>
        </p:txBody>
      </p:sp>
    </p:spTree>
    <p:extLst>
      <p:ext uri="{BB962C8B-B14F-4D97-AF65-F5344CB8AC3E}">
        <p14:creationId xmlns:p14="http://schemas.microsoft.com/office/powerpoint/2010/main" val="15588007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1813</TotalTime>
  <Words>1340</Words>
  <Application>Microsoft Office PowerPoint</Application>
  <PresentationFormat>Widescreen</PresentationFormat>
  <Paragraphs>223</Paragraphs>
  <Slides>27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-apple-system</vt:lpstr>
      <vt:lpstr>Arial</vt:lpstr>
      <vt:lpstr>Arial Nova Cond</vt:lpstr>
      <vt:lpstr>Calibri</vt:lpstr>
      <vt:lpstr>Calibri Light</vt:lpstr>
      <vt:lpstr>Montserrat</vt:lpstr>
      <vt:lpstr>Rockwell</vt:lpstr>
      <vt:lpstr>Symbol</vt:lpstr>
      <vt:lpstr>Times New Roman</vt:lpstr>
      <vt:lpstr>Wingdings</vt:lpstr>
      <vt:lpstr>Retrospect</vt:lpstr>
      <vt:lpstr>CRASH DETECTIVES</vt:lpstr>
      <vt:lpstr>INTRODUCTION</vt:lpstr>
      <vt:lpstr>IMPORTANCE OF ANALYZING TRAFFIC ACCIDENTS</vt:lpstr>
      <vt:lpstr>OUR AGENDA/GOAL</vt:lpstr>
      <vt:lpstr>DATA INTRODUCTION</vt:lpstr>
      <vt:lpstr>What’s in the data?</vt:lpstr>
      <vt:lpstr>Technologies used</vt:lpstr>
      <vt:lpstr>RESEARCH QUESTIONS</vt:lpstr>
      <vt:lpstr>Who does this project benefit? </vt:lpstr>
      <vt:lpstr>EXPLORATORY DATA ANALYSIS</vt:lpstr>
      <vt:lpstr>RED LIGHT CAMERA COORDINATES</vt:lpstr>
      <vt:lpstr>Accidents in Red Light Camera</vt:lpstr>
      <vt:lpstr>Accidents Without Red Light Cameras</vt:lpstr>
      <vt:lpstr>Heat Map for WITH and WITHOUT Red Light Cameras</vt:lpstr>
      <vt:lpstr>POSSIBLE SOLUTION</vt:lpstr>
      <vt:lpstr>DASHBOARD</vt:lpstr>
      <vt:lpstr>DASHBOARD</vt:lpstr>
      <vt:lpstr>Machine Learning</vt:lpstr>
      <vt:lpstr>PowerPoint Presentation</vt:lpstr>
      <vt:lpstr>PowerPoint Presentation</vt:lpstr>
      <vt:lpstr>PowerPoint Presentation</vt:lpstr>
      <vt:lpstr>PowerPoint Presentation</vt:lpstr>
      <vt:lpstr>PowerPoint Presentation</vt:lpstr>
      <vt:lpstr>PowerPoint Presentation</vt:lpstr>
      <vt:lpstr>Expectations vs Reality</vt:lpstr>
      <vt:lpstr>LIMITATIONS</vt:lpstr>
      <vt:lpstr>The Team</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Aditi Sharma</cp:lastModifiedBy>
  <cp:revision>17</cp:revision>
  <dcterms:created xsi:type="dcterms:W3CDTF">2022-06-04T11:18:31Z</dcterms:created>
  <dcterms:modified xsi:type="dcterms:W3CDTF">2022-06-05T18:08:49Z</dcterms:modified>
</cp:coreProperties>
</file>